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69" r:id="rId5"/>
    <p:sldId id="270" r:id="rId6"/>
    <p:sldId id="271" r:id="rId7"/>
    <p:sldId id="272" r:id="rId8"/>
    <p:sldId id="259" r:id="rId9"/>
    <p:sldId id="260" r:id="rId10"/>
    <p:sldId id="261" r:id="rId11"/>
    <p:sldId id="263" r:id="rId12"/>
    <p:sldId id="265" r:id="rId13"/>
    <p:sldId id="266" r:id="rId14"/>
    <p:sldId id="267" r:id="rId15"/>
    <p:sldId id="264" r:id="rId16"/>
  </p:sldIdLst>
  <p:sldSz cx="10691813" cy="6048375"/>
  <p:notesSz cx="9144000" cy="6858000"/>
  <p:defaultTextStyle>
    <a:defPPr>
      <a:defRPr lang="it-IT"/>
    </a:defPPr>
    <a:lvl1pPr marL="0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5638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1276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06914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42552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78190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13828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49466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285104" algn="l" defTabSz="535638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7" userDrawn="1">
          <p15:clr>
            <a:srgbClr val="A4A3A4"/>
          </p15:clr>
        </p15:guide>
        <p15:guide id="2" orient="horz" pos="1898" userDrawn="1">
          <p15:clr>
            <a:srgbClr val="A4A3A4"/>
          </p15:clr>
        </p15:guide>
        <p15:guide id="3" pos="3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0C9"/>
    <a:srgbClr val="346094"/>
    <a:srgbClr val="6ECB98"/>
    <a:srgbClr val="3B434C"/>
    <a:srgbClr val="3DB0C8"/>
    <a:srgbClr val="4B555E"/>
    <a:srgbClr val="191919"/>
    <a:srgbClr val="72A088"/>
    <a:srgbClr val="72A0E3"/>
    <a:srgbClr val="FBC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3" autoAdjust="0"/>
    <p:restoredTop sz="86345" autoAdjust="0"/>
  </p:normalViewPr>
  <p:slideViewPr>
    <p:cSldViewPr snapToGrid="0" snapToObjects="1">
      <p:cViewPr varScale="1">
        <p:scale>
          <a:sx n="90" d="100"/>
          <a:sy n="90" d="100"/>
        </p:scale>
        <p:origin x="66" y="348"/>
      </p:cViewPr>
      <p:guideLst>
        <p:guide orient="horz" pos="3507"/>
        <p:guide orient="horz" pos="1898"/>
        <p:guide pos="3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cap="flat"/>
          </c:spPr>
          <c:dPt>
            <c:idx val="0"/>
            <c:bubble3D val="0"/>
            <c:spPr>
              <a:solidFill>
                <a:srgbClr val="3BB0C9"/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BB0C9">
                  <a:alpha val="60000"/>
                </a:srgbClr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ECB98"/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ECB98">
                  <a:alpha val="60000"/>
                </a:srgbClr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346094"/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346094">
                  <a:alpha val="96000"/>
                </a:srgbClr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BC263"/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BC263">
                  <a:alpha val="60000"/>
                </a:srgbClr>
              </a:solidFill>
              <a:ln w="19050" cap="flat">
                <a:solidFill>
                  <a:schemeClr val="lt1"/>
                </a:solidFill>
              </a:ln>
              <a:effectLst/>
            </c:spPr>
          </c:dPt>
          <c:cat>
            <c:strRef>
              <c:f>Foglio1!$A$2:$A$7</c:f>
              <c:strCache>
                <c:ptCount val="6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BB0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3BB0C9">
                <a:alpha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6ECB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5101824"/>
        <c:axId val="195102384"/>
      </c:barChart>
      <c:catAx>
        <c:axId val="1951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02384"/>
        <c:crosses val="autoZero"/>
        <c:auto val="1"/>
        <c:lblAlgn val="ctr"/>
        <c:lblOffset val="100"/>
        <c:noMultiLvlLbl val="0"/>
      </c:catAx>
      <c:valAx>
        <c:axId val="19510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BB0C9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3BB0C9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6ECB98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080000"/>
        <c:axId val="198080560"/>
      </c:barChart>
      <c:catAx>
        <c:axId val="19808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80560"/>
        <c:crosses val="autoZero"/>
        <c:auto val="1"/>
        <c:lblAlgn val="ctr"/>
        <c:lblOffset val="100"/>
        <c:noMultiLvlLbl val="0"/>
      </c:catAx>
      <c:valAx>
        <c:axId val="19808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8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3E90D-1453-0640-BC21-2AFBDAD84AC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080B58-3025-EA47-93AA-DF7522067285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8CB1E803-91D2-5041-8168-5050066063C7}" type="parTrans" cxnId="{45B52308-05C2-8841-B19B-14FCFECC61E6}">
      <dgm:prSet/>
      <dgm:spPr/>
      <dgm:t>
        <a:bodyPr/>
        <a:lstStyle/>
        <a:p>
          <a:endParaRPr lang="it-IT"/>
        </a:p>
      </dgm:t>
    </dgm:pt>
    <dgm:pt modelId="{84687F99-0452-2D45-BBAE-D3CA85226FEA}" type="sibTrans" cxnId="{45B52308-05C2-8841-B19B-14FCFECC61E6}">
      <dgm:prSet/>
      <dgm:spPr/>
      <dgm:t>
        <a:bodyPr/>
        <a:lstStyle/>
        <a:p>
          <a:endParaRPr lang="it-IT"/>
        </a:p>
      </dgm:t>
    </dgm:pt>
    <dgm:pt modelId="{68C48321-6BC8-A243-9BF6-D15D8D00EA7A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AAA218D-D3CE-0D43-A869-3BD16A7A834C}" type="parTrans" cxnId="{FA6CE85F-A1E5-1C46-8DA6-3563098D8E5F}">
      <dgm:prSet/>
      <dgm:spPr/>
      <dgm:t>
        <a:bodyPr/>
        <a:lstStyle/>
        <a:p>
          <a:endParaRPr lang="it-IT"/>
        </a:p>
      </dgm:t>
    </dgm:pt>
    <dgm:pt modelId="{C91717AD-42DD-2E4D-8B6E-8968DE092033}" type="sibTrans" cxnId="{FA6CE85F-A1E5-1C46-8DA6-3563098D8E5F}">
      <dgm:prSet/>
      <dgm:spPr/>
      <dgm:t>
        <a:bodyPr/>
        <a:lstStyle/>
        <a:p>
          <a:endParaRPr lang="it-IT"/>
        </a:p>
      </dgm:t>
    </dgm:pt>
    <dgm:pt modelId="{8086AB9D-4B74-D843-A95C-FB1E69DBCC69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9AED85E-6156-F443-840B-E0485999E358}" type="parTrans" cxnId="{9FF65951-B746-4445-AF2C-5739A1B484F3}">
      <dgm:prSet/>
      <dgm:spPr/>
      <dgm:t>
        <a:bodyPr/>
        <a:lstStyle/>
        <a:p>
          <a:endParaRPr lang="it-IT"/>
        </a:p>
      </dgm:t>
    </dgm:pt>
    <dgm:pt modelId="{50C60E0F-0C45-004D-ABDF-B8678F654ACD}" type="sibTrans" cxnId="{9FF65951-B746-4445-AF2C-5739A1B484F3}">
      <dgm:prSet/>
      <dgm:spPr/>
      <dgm:t>
        <a:bodyPr/>
        <a:lstStyle/>
        <a:p>
          <a:endParaRPr lang="it-IT"/>
        </a:p>
      </dgm:t>
    </dgm:pt>
    <dgm:pt modelId="{3EBB3815-49E5-E845-A001-3B2EE0DB6FE6}">
      <dgm:prSet phldrT="[Testo]" custT="1"/>
      <dgm:spPr>
        <a:solidFill>
          <a:srgbClr val="3BB0C9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95F14CD5-1DF1-6341-9458-7F737D9EC9B3}" type="parTrans" cxnId="{1DD71AB4-51E3-0E47-A0B1-D156E34EC4A8}">
      <dgm:prSet/>
      <dgm:spPr/>
      <dgm:t>
        <a:bodyPr/>
        <a:lstStyle/>
        <a:p>
          <a:endParaRPr lang="it-IT"/>
        </a:p>
      </dgm:t>
    </dgm:pt>
    <dgm:pt modelId="{858B8A1F-F1F7-AB40-9ECB-D218445D0F03}" type="sibTrans" cxnId="{1DD71AB4-51E3-0E47-A0B1-D156E34EC4A8}">
      <dgm:prSet/>
      <dgm:spPr/>
      <dgm:t>
        <a:bodyPr/>
        <a:lstStyle/>
        <a:p>
          <a:endParaRPr lang="it-IT"/>
        </a:p>
      </dgm:t>
    </dgm:pt>
    <dgm:pt modelId="{A51ECB76-4D28-2A47-A261-8A784BADFFC1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C98C9DF3-5530-6941-A0F8-AF4DCEBF449E}" type="parTrans" cxnId="{1942B6FF-D05B-BE4B-9EE1-150368F8F995}">
      <dgm:prSet/>
      <dgm:spPr/>
      <dgm:t>
        <a:bodyPr/>
        <a:lstStyle/>
        <a:p>
          <a:endParaRPr lang="it-IT"/>
        </a:p>
      </dgm:t>
    </dgm:pt>
    <dgm:pt modelId="{6DDCB1BF-15B5-844E-91C6-26CBD3DCD5BA}" type="sibTrans" cxnId="{1942B6FF-D05B-BE4B-9EE1-150368F8F995}">
      <dgm:prSet/>
      <dgm:spPr/>
      <dgm:t>
        <a:bodyPr/>
        <a:lstStyle/>
        <a:p>
          <a:endParaRPr lang="it-IT"/>
        </a:p>
      </dgm:t>
    </dgm:pt>
    <dgm:pt modelId="{98B8AA33-F437-984B-91A4-C9A1FE384CEA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AB4ECB5B-03F4-6140-B82D-F3533D54D19D}" type="parTrans" cxnId="{D99CFC42-23EA-B242-AD40-AA59082929F3}">
      <dgm:prSet/>
      <dgm:spPr/>
      <dgm:t>
        <a:bodyPr/>
        <a:lstStyle/>
        <a:p>
          <a:endParaRPr lang="it-IT"/>
        </a:p>
      </dgm:t>
    </dgm:pt>
    <dgm:pt modelId="{F35C1566-8DE4-AD4E-8723-3F6B6F8A09B7}" type="sibTrans" cxnId="{D99CFC42-23EA-B242-AD40-AA59082929F3}">
      <dgm:prSet/>
      <dgm:spPr/>
      <dgm:t>
        <a:bodyPr/>
        <a:lstStyle/>
        <a:p>
          <a:endParaRPr lang="it-IT"/>
        </a:p>
      </dgm:t>
    </dgm:pt>
    <dgm:pt modelId="{F5ED0C7F-3A42-8243-B7BF-246A9F304A4D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4CEA70FC-BD0D-224A-B5AA-CCD35D7F572B}" type="parTrans" cxnId="{D566D5D3-9902-4B46-B9BE-42B4EA7F8C8F}">
      <dgm:prSet/>
      <dgm:spPr/>
      <dgm:t>
        <a:bodyPr/>
        <a:lstStyle/>
        <a:p>
          <a:endParaRPr lang="it-IT"/>
        </a:p>
      </dgm:t>
    </dgm:pt>
    <dgm:pt modelId="{9E3CDEB9-1C07-5B47-80FD-48DB9E45F37A}" type="sibTrans" cxnId="{D566D5D3-9902-4B46-B9BE-42B4EA7F8C8F}">
      <dgm:prSet/>
      <dgm:spPr/>
      <dgm:t>
        <a:bodyPr/>
        <a:lstStyle/>
        <a:p>
          <a:endParaRPr lang="it-IT"/>
        </a:p>
      </dgm:t>
    </dgm:pt>
    <dgm:pt modelId="{DDA36E72-563F-4A4D-9DC9-321883D7D0A7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5BB363FC-85E9-1542-8798-604EA9D1CFDF}" type="parTrans" cxnId="{D8E8ECD9-8792-8E40-96AD-B50E12F0A124}">
      <dgm:prSet/>
      <dgm:spPr/>
      <dgm:t>
        <a:bodyPr/>
        <a:lstStyle/>
        <a:p>
          <a:endParaRPr lang="it-IT"/>
        </a:p>
      </dgm:t>
    </dgm:pt>
    <dgm:pt modelId="{B764B13A-E8B4-A645-BA0E-65F1BBBB3962}" type="sibTrans" cxnId="{D8E8ECD9-8792-8E40-96AD-B50E12F0A124}">
      <dgm:prSet/>
      <dgm:spPr/>
      <dgm:t>
        <a:bodyPr/>
        <a:lstStyle/>
        <a:p>
          <a:endParaRPr lang="it-IT"/>
        </a:p>
      </dgm:t>
    </dgm:pt>
    <dgm:pt modelId="{BF7CA0C7-F9AB-2145-B8F3-8949CA0C59B9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942317F9-54B5-E344-AA90-5DE35CF62813}" type="parTrans" cxnId="{D264BC5B-075C-AE4E-AEEE-2CFDB8D2C7FE}">
      <dgm:prSet/>
      <dgm:spPr/>
      <dgm:t>
        <a:bodyPr/>
        <a:lstStyle/>
        <a:p>
          <a:endParaRPr lang="it-IT"/>
        </a:p>
      </dgm:t>
    </dgm:pt>
    <dgm:pt modelId="{C6080761-C925-9A4C-BDEF-D11F3FF9B908}" type="sibTrans" cxnId="{D264BC5B-075C-AE4E-AEEE-2CFDB8D2C7FE}">
      <dgm:prSet/>
      <dgm:spPr/>
      <dgm:t>
        <a:bodyPr/>
        <a:lstStyle/>
        <a:p>
          <a:endParaRPr lang="it-IT"/>
        </a:p>
      </dgm:t>
    </dgm:pt>
    <dgm:pt modelId="{C5152A1A-A0D3-C541-99CA-310151E683DC}" type="pres">
      <dgm:prSet presAssocID="{A4E3E90D-1453-0640-BC21-2AFBDAD84A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EDCAF9-F0E8-7B4F-8FC0-74568022C6F0}" type="pres">
      <dgm:prSet presAssocID="{4D080B58-3025-EA47-93AA-DF7522067285}" presName="composite" presStyleCnt="0"/>
      <dgm:spPr/>
      <dgm:t>
        <a:bodyPr/>
        <a:lstStyle/>
        <a:p>
          <a:endParaRPr lang="it-IT"/>
        </a:p>
      </dgm:t>
    </dgm:pt>
    <dgm:pt modelId="{7BCE64FC-2E85-B042-B65B-630AD009BE07}" type="pres">
      <dgm:prSet presAssocID="{4D080B58-3025-EA47-93AA-DF75220672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1D8C67-FC0C-044C-8CE5-8DD7D47AE211}" type="pres">
      <dgm:prSet presAssocID="{4D080B58-3025-EA47-93AA-DF75220672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B7E8F6-B84D-A54B-A11C-76C5FCBFE645}" type="pres">
      <dgm:prSet presAssocID="{84687F99-0452-2D45-BBAE-D3CA85226FEA}" presName="space" presStyleCnt="0"/>
      <dgm:spPr/>
      <dgm:t>
        <a:bodyPr/>
        <a:lstStyle/>
        <a:p>
          <a:endParaRPr lang="it-IT"/>
        </a:p>
      </dgm:t>
    </dgm:pt>
    <dgm:pt modelId="{18858068-AF0E-8A4E-8A2E-A51A9D89B6FF}" type="pres">
      <dgm:prSet presAssocID="{3EBB3815-49E5-E845-A001-3B2EE0DB6FE6}" presName="composite" presStyleCnt="0"/>
      <dgm:spPr/>
      <dgm:t>
        <a:bodyPr/>
        <a:lstStyle/>
        <a:p>
          <a:endParaRPr lang="it-IT"/>
        </a:p>
      </dgm:t>
    </dgm:pt>
    <dgm:pt modelId="{75D48188-0F76-8C44-A1D1-D53DA40FA858}" type="pres">
      <dgm:prSet presAssocID="{3EBB3815-49E5-E845-A001-3B2EE0DB6F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155E67-5C7F-C745-AFA2-FBBC801CC5BF}" type="pres">
      <dgm:prSet presAssocID="{3EBB3815-49E5-E845-A001-3B2EE0DB6F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D3E799-3F8C-F740-B760-73E9B2116549}" type="pres">
      <dgm:prSet presAssocID="{858B8A1F-F1F7-AB40-9ECB-D218445D0F03}" presName="space" presStyleCnt="0"/>
      <dgm:spPr/>
      <dgm:t>
        <a:bodyPr/>
        <a:lstStyle/>
        <a:p>
          <a:endParaRPr lang="it-IT"/>
        </a:p>
      </dgm:t>
    </dgm:pt>
    <dgm:pt modelId="{97485510-78DD-7446-B38F-0B1DF2022532}" type="pres">
      <dgm:prSet presAssocID="{F5ED0C7F-3A42-8243-B7BF-246A9F304A4D}" presName="composite" presStyleCnt="0"/>
      <dgm:spPr/>
      <dgm:t>
        <a:bodyPr/>
        <a:lstStyle/>
        <a:p>
          <a:endParaRPr lang="it-IT"/>
        </a:p>
      </dgm:t>
    </dgm:pt>
    <dgm:pt modelId="{7743079A-6DE3-3C4C-8639-B0B720F34093}" type="pres">
      <dgm:prSet presAssocID="{F5ED0C7F-3A42-8243-B7BF-246A9F304A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E24DD7-51D4-D842-88CA-BD4116EA8A8E}" type="pres">
      <dgm:prSet presAssocID="{F5ED0C7F-3A42-8243-B7BF-246A9F304A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7FEA6A-3170-BD4C-BD7F-A357023DC4F8}" type="presOf" srcId="{68C48321-6BC8-A243-9BF6-D15D8D00EA7A}" destId="{351D8C67-FC0C-044C-8CE5-8DD7D47AE211}" srcOrd="0" destOrd="0" presId="urn:microsoft.com/office/officeart/2005/8/layout/hList1"/>
    <dgm:cxn modelId="{1BB6BF2C-DD3D-CC49-A1DF-1A5392623F20}" type="presOf" srcId="{A51ECB76-4D28-2A47-A261-8A784BADFFC1}" destId="{12155E67-5C7F-C745-AFA2-FBBC801CC5BF}" srcOrd="0" destOrd="0" presId="urn:microsoft.com/office/officeart/2005/8/layout/hList1"/>
    <dgm:cxn modelId="{9FF65951-B746-4445-AF2C-5739A1B484F3}" srcId="{4D080B58-3025-EA47-93AA-DF7522067285}" destId="{8086AB9D-4B74-D843-A95C-FB1E69DBCC69}" srcOrd="1" destOrd="0" parTransId="{89AED85E-6156-F443-840B-E0485999E358}" sibTransId="{50C60E0F-0C45-004D-ABDF-B8678F654ACD}"/>
    <dgm:cxn modelId="{D71554DE-A74F-DF4B-A3B8-95F713BC75DC}" type="presOf" srcId="{A4E3E90D-1453-0640-BC21-2AFBDAD84ACC}" destId="{C5152A1A-A0D3-C541-99CA-310151E683DC}" srcOrd="0" destOrd="0" presId="urn:microsoft.com/office/officeart/2005/8/layout/hList1"/>
    <dgm:cxn modelId="{D700AF3B-600D-9146-BDD1-B8C4DF2C17F8}" type="presOf" srcId="{98B8AA33-F437-984B-91A4-C9A1FE384CEA}" destId="{12155E67-5C7F-C745-AFA2-FBBC801CC5BF}" srcOrd="0" destOrd="1" presId="urn:microsoft.com/office/officeart/2005/8/layout/hList1"/>
    <dgm:cxn modelId="{83C478AA-3CF1-7741-8D07-B5F950C09313}" type="presOf" srcId="{3EBB3815-49E5-E845-A001-3B2EE0DB6FE6}" destId="{75D48188-0F76-8C44-A1D1-D53DA40FA858}" srcOrd="0" destOrd="0" presId="urn:microsoft.com/office/officeart/2005/8/layout/hList1"/>
    <dgm:cxn modelId="{2CEE1BF5-5BB7-8E46-9985-CD9000EB70C1}" type="presOf" srcId="{8086AB9D-4B74-D843-A95C-FB1E69DBCC69}" destId="{351D8C67-FC0C-044C-8CE5-8DD7D47AE211}" srcOrd="0" destOrd="1" presId="urn:microsoft.com/office/officeart/2005/8/layout/hList1"/>
    <dgm:cxn modelId="{7200B52C-3A8A-074E-9561-25DC236888A5}" type="presOf" srcId="{F5ED0C7F-3A42-8243-B7BF-246A9F304A4D}" destId="{7743079A-6DE3-3C4C-8639-B0B720F34093}" srcOrd="0" destOrd="0" presId="urn:microsoft.com/office/officeart/2005/8/layout/hList1"/>
    <dgm:cxn modelId="{D8E8ECD9-8792-8E40-96AD-B50E12F0A124}" srcId="{F5ED0C7F-3A42-8243-B7BF-246A9F304A4D}" destId="{DDA36E72-563F-4A4D-9DC9-321883D7D0A7}" srcOrd="0" destOrd="0" parTransId="{5BB363FC-85E9-1542-8798-604EA9D1CFDF}" sibTransId="{B764B13A-E8B4-A645-BA0E-65F1BBBB3962}"/>
    <dgm:cxn modelId="{83F62928-1427-8B4C-92C1-65EE7391179A}" type="presOf" srcId="{DDA36E72-563F-4A4D-9DC9-321883D7D0A7}" destId="{6AE24DD7-51D4-D842-88CA-BD4116EA8A8E}" srcOrd="0" destOrd="0" presId="urn:microsoft.com/office/officeart/2005/8/layout/hList1"/>
    <dgm:cxn modelId="{45B52308-05C2-8841-B19B-14FCFECC61E6}" srcId="{A4E3E90D-1453-0640-BC21-2AFBDAD84ACC}" destId="{4D080B58-3025-EA47-93AA-DF7522067285}" srcOrd="0" destOrd="0" parTransId="{8CB1E803-91D2-5041-8168-5050066063C7}" sibTransId="{84687F99-0452-2D45-BBAE-D3CA85226FEA}"/>
    <dgm:cxn modelId="{1DD71AB4-51E3-0E47-A0B1-D156E34EC4A8}" srcId="{A4E3E90D-1453-0640-BC21-2AFBDAD84ACC}" destId="{3EBB3815-49E5-E845-A001-3B2EE0DB6FE6}" srcOrd="1" destOrd="0" parTransId="{95F14CD5-1DF1-6341-9458-7F737D9EC9B3}" sibTransId="{858B8A1F-F1F7-AB40-9ECB-D218445D0F03}"/>
    <dgm:cxn modelId="{D264BC5B-075C-AE4E-AEEE-2CFDB8D2C7FE}" srcId="{F5ED0C7F-3A42-8243-B7BF-246A9F304A4D}" destId="{BF7CA0C7-F9AB-2145-B8F3-8949CA0C59B9}" srcOrd="1" destOrd="0" parTransId="{942317F9-54B5-E344-AA90-5DE35CF62813}" sibTransId="{C6080761-C925-9A4C-BDEF-D11F3FF9B908}"/>
    <dgm:cxn modelId="{E782E739-E5E8-7B4C-A2F6-3EA834EE7BC2}" type="presOf" srcId="{4D080B58-3025-EA47-93AA-DF7522067285}" destId="{7BCE64FC-2E85-B042-B65B-630AD009BE07}" srcOrd="0" destOrd="0" presId="urn:microsoft.com/office/officeart/2005/8/layout/hList1"/>
    <dgm:cxn modelId="{D566D5D3-9902-4B46-B9BE-42B4EA7F8C8F}" srcId="{A4E3E90D-1453-0640-BC21-2AFBDAD84ACC}" destId="{F5ED0C7F-3A42-8243-B7BF-246A9F304A4D}" srcOrd="2" destOrd="0" parTransId="{4CEA70FC-BD0D-224A-B5AA-CCD35D7F572B}" sibTransId="{9E3CDEB9-1C07-5B47-80FD-48DB9E45F37A}"/>
    <dgm:cxn modelId="{78A6FDEE-DF5F-E14E-93D6-4EDF0EE27720}" type="presOf" srcId="{BF7CA0C7-F9AB-2145-B8F3-8949CA0C59B9}" destId="{6AE24DD7-51D4-D842-88CA-BD4116EA8A8E}" srcOrd="0" destOrd="1" presId="urn:microsoft.com/office/officeart/2005/8/layout/hList1"/>
    <dgm:cxn modelId="{1942B6FF-D05B-BE4B-9EE1-150368F8F995}" srcId="{3EBB3815-49E5-E845-A001-3B2EE0DB6FE6}" destId="{A51ECB76-4D28-2A47-A261-8A784BADFFC1}" srcOrd="0" destOrd="0" parTransId="{C98C9DF3-5530-6941-A0F8-AF4DCEBF449E}" sibTransId="{6DDCB1BF-15B5-844E-91C6-26CBD3DCD5BA}"/>
    <dgm:cxn modelId="{D99CFC42-23EA-B242-AD40-AA59082929F3}" srcId="{3EBB3815-49E5-E845-A001-3B2EE0DB6FE6}" destId="{98B8AA33-F437-984B-91A4-C9A1FE384CEA}" srcOrd="1" destOrd="0" parTransId="{AB4ECB5B-03F4-6140-B82D-F3533D54D19D}" sibTransId="{F35C1566-8DE4-AD4E-8723-3F6B6F8A09B7}"/>
    <dgm:cxn modelId="{FA6CE85F-A1E5-1C46-8DA6-3563098D8E5F}" srcId="{4D080B58-3025-EA47-93AA-DF7522067285}" destId="{68C48321-6BC8-A243-9BF6-D15D8D00EA7A}" srcOrd="0" destOrd="0" parTransId="{8AAA218D-D3CE-0D43-A869-3BD16A7A834C}" sibTransId="{C91717AD-42DD-2E4D-8B6E-8968DE092033}"/>
    <dgm:cxn modelId="{6ED3A35B-94E4-1349-82F5-7AADCD8F5041}" type="presParOf" srcId="{C5152A1A-A0D3-C541-99CA-310151E683DC}" destId="{B2EDCAF9-F0E8-7B4F-8FC0-74568022C6F0}" srcOrd="0" destOrd="0" presId="urn:microsoft.com/office/officeart/2005/8/layout/hList1"/>
    <dgm:cxn modelId="{02CE1558-6F57-D040-A854-A13D4F22B59A}" type="presParOf" srcId="{B2EDCAF9-F0E8-7B4F-8FC0-74568022C6F0}" destId="{7BCE64FC-2E85-B042-B65B-630AD009BE07}" srcOrd="0" destOrd="0" presId="urn:microsoft.com/office/officeart/2005/8/layout/hList1"/>
    <dgm:cxn modelId="{B98B3763-A0B9-7148-8EE6-10149AE2454B}" type="presParOf" srcId="{B2EDCAF9-F0E8-7B4F-8FC0-74568022C6F0}" destId="{351D8C67-FC0C-044C-8CE5-8DD7D47AE211}" srcOrd="1" destOrd="0" presId="urn:microsoft.com/office/officeart/2005/8/layout/hList1"/>
    <dgm:cxn modelId="{7E1BD23F-1C06-FC4D-AB7C-C812A911E5FC}" type="presParOf" srcId="{C5152A1A-A0D3-C541-99CA-310151E683DC}" destId="{D1B7E8F6-B84D-A54B-A11C-76C5FCBFE645}" srcOrd="1" destOrd="0" presId="urn:microsoft.com/office/officeart/2005/8/layout/hList1"/>
    <dgm:cxn modelId="{D23F1656-50D7-894A-B57C-430DBAE72A53}" type="presParOf" srcId="{C5152A1A-A0D3-C541-99CA-310151E683DC}" destId="{18858068-AF0E-8A4E-8A2E-A51A9D89B6FF}" srcOrd="2" destOrd="0" presId="urn:microsoft.com/office/officeart/2005/8/layout/hList1"/>
    <dgm:cxn modelId="{90378A7F-770E-FC40-8270-8869C67B1270}" type="presParOf" srcId="{18858068-AF0E-8A4E-8A2E-A51A9D89B6FF}" destId="{75D48188-0F76-8C44-A1D1-D53DA40FA858}" srcOrd="0" destOrd="0" presId="urn:microsoft.com/office/officeart/2005/8/layout/hList1"/>
    <dgm:cxn modelId="{71A9B6DB-5899-794F-9F05-47B05D3E5C0A}" type="presParOf" srcId="{18858068-AF0E-8A4E-8A2E-A51A9D89B6FF}" destId="{12155E67-5C7F-C745-AFA2-FBBC801CC5BF}" srcOrd="1" destOrd="0" presId="urn:microsoft.com/office/officeart/2005/8/layout/hList1"/>
    <dgm:cxn modelId="{C8C98C57-FFC5-1E42-A964-8F4CB460A1CD}" type="presParOf" srcId="{C5152A1A-A0D3-C541-99CA-310151E683DC}" destId="{C3D3E799-3F8C-F740-B760-73E9B2116549}" srcOrd="3" destOrd="0" presId="urn:microsoft.com/office/officeart/2005/8/layout/hList1"/>
    <dgm:cxn modelId="{4BF82002-1467-BD48-B8D7-87EB8F8B3A32}" type="presParOf" srcId="{C5152A1A-A0D3-C541-99CA-310151E683DC}" destId="{97485510-78DD-7446-B38F-0B1DF2022532}" srcOrd="4" destOrd="0" presId="urn:microsoft.com/office/officeart/2005/8/layout/hList1"/>
    <dgm:cxn modelId="{E6CF53A7-F2FE-8543-9390-0EFA75786E04}" type="presParOf" srcId="{97485510-78DD-7446-B38F-0B1DF2022532}" destId="{7743079A-6DE3-3C4C-8639-B0B720F34093}" srcOrd="0" destOrd="0" presId="urn:microsoft.com/office/officeart/2005/8/layout/hList1"/>
    <dgm:cxn modelId="{297CBB06-8E2B-0645-AB67-12B9B80CCA65}" type="presParOf" srcId="{97485510-78DD-7446-B38F-0B1DF2022532}" destId="{6AE24DD7-51D4-D842-88CA-BD4116EA8A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3E90D-1453-0640-BC21-2AFBDAD84ACC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080B58-3025-EA47-93AA-DF7522067285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8CB1E803-91D2-5041-8168-5050066063C7}" type="parTrans" cxnId="{45B52308-05C2-8841-B19B-14FCFECC61E6}">
      <dgm:prSet/>
      <dgm:spPr/>
      <dgm:t>
        <a:bodyPr/>
        <a:lstStyle/>
        <a:p>
          <a:endParaRPr lang="it-IT"/>
        </a:p>
      </dgm:t>
    </dgm:pt>
    <dgm:pt modelId="{84687F99-0452-2D45-BBAE-D3CA85226FEA}" type="sibTrans" cxnId="{45B52308-05C2-8841-B19B-14FCFECC61E6}">
      <dgm:prSet/>
      <dgm:spPr/>
      <dgm:t>
        <a:bodyPr/>
        <a:lstStyle/>
        <a:p>
          <a:endParaRPr lang="it-IT"/>
        </a:p>
      </dgm:t>
    </dgm:pt>
    <dgm:pt modelId="{68C48321-6BC8-A243-9BF6-D15D8D00EA7A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AAA218D-D3CE-0D43-A869-3BD16A7A834C}" type="parTrans" cxnId="{FA6CE85F-A1E5-1C46-8DA6-3563098D8E5F}">
      <dgm:prSet/>
      <dgm:spPr/>
      <dgm:t>
        <a:bodyPr/>
        <a:lstStyle/>
        <a:p>
          <a:endParaRPr lang="it-IT"/>
        </a:p>
      </dgm:t>
    </dgm:pt>
    <dgm:pt modelId="{C91717AD-42DD-2E4D-8B6E-8968DE092033}" type="sibTrans" cxnId="{FA6CE85F-A1E5-1C46-8DA6-3563098D8E5F}">
      <dgm:prSet/>
      <dgm:spPr/>
      <dgm:t>
        <a:bodyPr/>
        <a:lstStyle/>
        <a:p>
          <a:endParaRPr lang="it-IT"/>
        </a:p>
      </dgm:t>
    </dgm:pt>
    <dgm:pt modelId="{8086AB9D-4B74-D843-A95C-FB1E69DBCC69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9AED85E-6156-F443-840B-E0485999E358}" type="parTrans" cxnId="{9FF65951-B746-4445-AF2C-5739A1B484F3}">
      <dgm:prSet/>
      <dgm:spPr/>
      <dgm:t>
        <a:bodyPr/>
        <a:lstStyle/>
        <a:p>
          <a:endParaRPr lang="it-IT"/>
        </a:p>
      </dgm:t>
    </dgm:pt>
    <dgm:pt modelId="{50C60E0F-0C45-004D-ABDF-B8678F654ACD}" type="sibTrans" cxnId="{9FF65951-B746-4445-AF2C-5739A1B484F3}">
      <dgm:prSet/>
      <dgm:spPr/>
      <dgm:t>
        <a:bodyPr/>
        <a:lstStyle/>
        <a:p>
          <a:endParaRPr lang="it-IT"/>
        </a:p>
      </dgm:t>
    </dgm:pt>
    <dgm:pt modelId="{3EBB3815-49E5-E845-A001-3B2EE0DB6FE6}">
      <dgm:prSet phldrT="[Testo]" custT="1"/>
      <dgm:spPr>
        <a:solidFill>
          <a:srgbClr val="3BB0C9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95F14CD5-1DF1-6341-9458-7F737D9EC9B3}" type="parTrans" cxnId="{1DD71AB4-51E3-0E47-A0B1-D156E34EC4A8}">
      <dgm:prSet/>
      <dgm:spPr/>
      <dgm:t>
        <a:bodyPr/>
        <a:lstStyle/>
        <a:p>
          <a:endParaRPr lang="it-IT"/>
        </a:p>
      </dgm:t>
    </dgm:pt>
    <dgm:pt modelId="{858B8A1F-F1F7-AB40-9ECB-D218445D0F03}" type="sibTrans" cxnId="{1DD71AB4-51E3-0E47-A0B1-D156E34EC4A8}">
      <dgm:prSet/>
      <dgm:spPr/>
      <dgm:t>
        <a:bodyPr/>
        <a:lstStyle/>
        <a:p>
          <a:endParaRPr lang="it-IT"/>
        </a:p>
      </dgm:t>
    </dgm:pt>
    <dgm:pt modelId="{A51ECB76-4D28-2A47-A261-8A784BADFFC1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C98C9DF3-5530-6941-A0F8-AF4DCEBF449E}" type="parTrans" cxnId="{1942B6FF-D05B-BE4B-9EE1-150368F8F995}">
      <dgm:prSet/>
      <dgm:spPr/>
      <dgm:t>
        <a:bodyPr/>
        <a:lstStyle/>
        <a:p>
          <a:endParaRPr lang="it-IT"/>
        </a:p>
      </dgm:t>
    </dgm:pt>
    <dgm:pt modelId="{6DDCB1BF-15B5-844E-91C6-26CBD3DCD5BA}" type="sibTrans" cxnId="{1942B6FF-D05B-BE4B-9EE1-150368F8F995}">
      <dgm:prSet/>
      <dgm:spPr/>
      <dgm:t>
        <a:bodyPr/>
        <a:lstStyle/>
        <a:p>
          <a:endParaRPr lang="it-IT"/>
        </a:p>
      </dgm:t>
    </dgm:pt>
    <dgm:pt modelId="{98B8AA33-F437-984B-91A4-C9A1FE384CEA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AB4ECB5B-03F4-6140-B82D-F3533D54D19D}" type="parTrans" cxnId="{D99CFC42-23EA-B242-AD40-AA59082929F3}">
      <dgm:prSet/>
      <dgm:spPr/>
      <dgm:t>
        <a:bodyPr/>
        <a:lstStyle/>
        <a:p>
          <a:endParaRPr lang="it-IT"/>
        </a:p>
      </dgm:t>
    </dgm:pt>
    <dgm:pt modelId="{F35C1566-8DE4-AD4E-8723-3F6B6F8A09B7}" type="sibTrans" cxnId="{D99CFC42-23EA-B242-AD40-AA59082929F3}">
      <dgm:prSet/>
      <dgm:spPr/>
      <dgm:t>
        <a:bodyPr/>
        <a:lstStyle/>
        <a:p>
          <a:endParaRPr lang="it-IT"/>
        </a:p>
      </dgm:t>
    </dgm:pt>
    <dgm:pt modelId="{F5ED0C7F-3A42-8243-B7BF-246A9F304A4D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4CEA70FC-BD0D-224A-B5AA-CCD35D7F572B}" type="parTrans" cxnId="{D566D5D3-9902-4B46-B9BE-42B4EA7F8C8F}">
      <dgm:prSet/>
      <dgm:spPr/>
      <dgm:t>
        <a:bodyPr/>
        <a:lstStyle/>
        <a:p>
          <a:endParaRPr lang="it-IT"/>
        </a:p>
      </dgm:t>
    </dgm:pt>
    <dgm:pt modelId="{9E3CDEB9-1C07-5B47-80FD-48DB9E45F37A}" type="sibTrans" cxnId="{D566D5D3-9902-4B46-B9BE-42B4EA7F8C8F}">
      <dgm:prSet/>
      <dgm:spPr/>
      <dgm:t>
        <a:bodyPr/>
        <a:lstStyle/>
        <a:p>
          <a:endParaRPr lang="it-IT"/>
        </a:p>
      </dgm:t>
    </dgm:pt>
    <dgm:pt modelId="{DDA36E72-563F-4A4D-9DC9-321883D7D0A7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5BB363FC-85E9-1542-8798-604EA9D1CFDF}" type="parTrans" cxnId="{D8E8ECD9-8792-8E40-96AD-B50E12F0A124}">
      <dgm:prSet/>
      <dgm:spPr/>
      <dgm:t>
        <a:bodyPr/>
        <a:lstStyle/>
        <a:p>
          <a:endParaRPr lang="it-IT"/>
        </a:p>
      </dgm:t>
    </dgm:pt>
    <dgm:pt modelId="{B764B13A-E8B4-A645-BA0E-65F1BBBB3962}" type="sibTrans" cxnId="{D8E8ECD9-8792-8E40-96AD-B50E12F0A124}">
      <dgm:prSet/>
      <dgm:spPr/>
      <dgm:t>
        <a:bodyPr/>
        <a:lstStyle/>
        <a:p>
          <a:endParaRPr lang="it-IT"/>
        </a:p>
      </dgm:t>
    </dgm:pt>
    <dgm:pt modelId="{BF7CA0C7-F9AB-2145-B8F3-8949CA0C59B9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942317F9-54B5-E344-AA90-5DE35CF62813}" type="parTrans" cxnId="{D264BC5B-075C-AE4E-AEEE-2CFDB8D2C7FE}">
      <dgm:prSet/>
      <dgm:spPr/>
      <dgm:t>
        <a:bodyPr/>
        <a:lstStyle/>
        <a:p>
          <a:endParaRPr lang="it-IT"/>
        </a:p>
      </dgm:t>
    </dgm:pt>
    <dgm:pt modelId="{C6080761-C925-9A4C-BDEF-D11F3FF9B908}" type="sibTrans" cxnId="{D264BC5B-075C-AE4E-AEEE-2CFDB8D2C7FE}">
      <dgm:prSet/>
      <dgm:spPr/>
      <dgm:t>
        <a:bodyPr/>
        <a:lstStyle/>
        <a:p>
          <a:endParaRPr lang="it-IT"/>
        </a:p>
      </dgm:t>
    </dgm:pt>
    <dgm:pt modelId="{4AC730B5-A616-AA43-B4CB-64D19D6A265D}" type="pres">
      <dgm:prSet presAssocID="{A4E3E90D-1453-0640-BC21-2AFBDAD84A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FECC1C7-FE9B-EB45-AF2C-CE7DEABE9802}" type="pres">
      <dgm:prSet presAssocID="{4D080B58-3025-EA47-93AA-DF7522067285}" presName="composite" presStyleCnt="0"/>
      <dgm:spPr/>
    </dgm:pt>
    <dgm:pt modelId="{66A3DC9C-B3D7-1546-A202-D336FF03EDE7}" type="pres">
      <dgm:prSet presAssocID="{4D080B58-3025-EA47-93AA-DF7522067285}" presName="imgShp" presStyleLbl="fgImgPlace1" presStyleIdx="0" presStyleCnt="3" custLinFactNeighborX="-82400" custLinFactNeighborY="-1438"/>
      <dgm:spPr/>
    </dgm:pt>
    <dgm:pt modelId="{12F95BD1-F19B-C448-9E31-14E124B4AFB9}" type="pres">
      <dgm:prSet presAssocID="{4D080B58-3025-EA47-93AA-DF7522067285}" presName="txShp" presStyleLbl="node1" presStyleIdx="0" presStyleCnt="3" custLinFactNeighborX="-19356" custLinFactNeighborY="-1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2F0FE2-51FA-364F-BA96-E5E253B6F807}" type="pres">
      <dgm:prSet presAssocID="{84687F99-0452-2D45-BBAE-D3CA85226FEA}" presName="spacing" presStyleCnt="0"/>
      <dgm:spPr/>
    </dgm:pt>
    <dgm:pt modelId="{0979155B-26AB-664C-9394-92CFD4A582D2}" type="pres">
      <dgm:prSet presAssocID="{3EBB3815-49E5-E845-A001-3B2EE0DB6FE6}" presName="composite" presStyleCnt="0"/>
      <dgm:spPr/>
    </dgm:pt>
    <dgm:pt modelId="{0441B457-B97E-E246-B955-B0CF96D67B34}" type="pres">
      <dgm:prSet presAssocID="{3EBB3815-49E5-E845-A001-3B2EE0DB6FE6}" presName="imgShp" presStyleLbl="fgImgPlace1" presStyleIdx="1" presStyleCnt="3" custLinFactNeighborX="-82400" custLinFactNeighborY="-1438"/>
      <dgm:spPr/>
    </dgm:pt>
    <dgm:pt modelId="{4698619E-FD6A-FF45-919B-26AEA9AC848D}" type="pres">
      <dgm:prSet presAssocID="{3EBB3815-49E5-E845-A001-3B2EE0DB6FE6}" presName="txShp" presStyleLbl="node1" presStyleIdx="1" presStyleCnt="3" custLinFactNeighborX="-19356" custLinFactNeighborY="-1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C7C59F-1835-6F4E-B250-E73CD2D51166}" type="pres">
      <dgm:prSet presAssocID="{858B8A1F-F1F7-AB40-9ECB-D218445D0F03}" presName="spacing" presStyleCnt="0"/>
      <dgm:spPr/>
    </dgm:pt>
    <dgm:pt modelId="{5DE26804-EC66-B649-97E4-966AC3CD6CE1}" type="pres">
      <dgm:prSet presAssocID="{F5ED0C7F-3A42-8243-B7BF-246A9F304A4D}" presName="composite" presStyleCnt="0"/>
      <dgm:spPr/>
    </dgm:pt>
    <dgm:pt modelId="{359812D1-27F0-1B45-9D72-F342C48DCDF6}" type="pres">
      <dgm:prSet presAssocID="{F5ED0C7F-3A42-8243-B7BF-246A9F304A4D}" presName="imgShp" presStyleLbl="fgImgPlace1" presStyleIdx="2" presStyleCnt="3" custLinFactNeighborX="-82400" custLinFactNeighborY="-1438"/>
      <dgm:spPr/>
    </dgm:pt>
    <dgm:pt modelId="{7E0B6AAA-FA91-F847-9C2D-0D658BB393A9}" type="pres">
      <dgm:prSet presAssocID="{F5ED0C7F-3A42-8243-B7BF-246A9F304A4D}" presName="txShp" presStyleLbl="node1" presStyleIdx="2" presStyleCnt="3" custLinFactNeighborX="-19356" custLinFactNeighborY="-14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F65951-B746-4445-AF2C-5739A1B484F3}" srcId="{4D080B58-3025-EA47-93AA-DF7522067285}" destId="{8086AB9D-4B74-D843-A95C-FB1E69DBCC69}" srcOrd="1" destOrd="0" parTransId="{89AED85E-6156-F443-840B-E0485999E358}" sibTransId="{50C60E0F-0C45-004D-ABDF-B8678F654ACD}"/>
    <dgm:cxn modelId="{6D44CCC2-8658-DE4F-8490-93557A7CF332}" type="presOf" srcId="{A4E3E90D-1453-0640-BC21-2AFBDAD84ACC}" destId="{4AC730B5-A616-AA43-B4CB-64D19D6A265D}" srcOrd="0" destOrd="0" presId="urn:microsoft.com/office/officeart/2005/8/layout/vList3"/>
    <dgm:cxn modelId="{B5CC3FA2-05B0-1A48-9FEC-04BE30058EDB}" type="presOf" srcId="{A51ECB76-4D28-2A47-A261-8A784BADFFC1}" destId="{4698619E-FD6A-FF45-919B-26AEA9AC848D}" srcOrd="0" destOrd="1" presId="urn:microsoft.com/office/officeart/2005/8/layout/vList3"/>
    <dgm:cxn modelId="{A032A757-83A9-9E4A-AADC-C2B63DBF0521}" type="presOf" srcId="{4D080B58-3025-EA47-93AA-DF7522067285}" destId="{12F95BD1-F19B-C448-9E31-14E124B4AFB9}" srcOrd="0" destOrd="0" presId="urn:microsoft.com/office/officeart/2005/8/layout/vList3"/>
    <dgm:cxn modelId="{FB9E8393-5F44-BA48-8E5C-87F36AB2192D}" type="presOf" srcId="{DDA36E72-563F-4A4D-9DC9-321883D7D0A7}" destId="{7E0B6AAA-FA91-F847-9C2D-0D658BB393A9}" srcOrd="0" destOrd="1" presId="urn:microsoft.com/office/officeart/2005/8/layout/vList3"/>
    <dgm:cxn modelId="{25A0FC2F-D643-4944-82FF-868396262AE0}" type="presOf" srcId="{68C48321-6BC8-A243-9BF6-D15D8D00EA7A}" destId="{12F95BD1-F19B-C448-9E31-14E124B4AFB9}" srcOrd="0" destOrd="1" presId="urn:microsoft.com/office/officeart/2005/8/layout/vList3"/>
    <dgm:cxn modelId="{D8E8ECD9-8792-8E40-96AD-B50E12F0A124}" srcId="{F5ED0C7F-3A42-8243-B7BF-246A9F304A4D}" destId="{DDA36E72-563F-4A4D-9DC9-321883D7D0A7}" srcOrd="0" destOrd="0" parTransId="{5BB363FC-85E9-1542-8798-604EA9D1CFDF}" sibTransId="{B764B13A-E8B4-A645-BA0E-65F1BBBB3962}"/>
    <dgm:cxn modelId="{45B52308-05C2-8841-B19B-14FCFECC61E6}" srcId="{A4E3E90D-1453-0640-BC21-2AFBDAD84ACC}" destId="{4D080B58-3025-EA47-93AA-DF7522067285}" srcOrd="0" destOrd="0" parTransId="{8CB1E803-91D2-5041-8168-5050066063C7}" sibTransId="{84687F99-0452-2D45-BBAE-D3CA85226FEA}"/>
    <dgm:cxn modelId="{1DD71AB4-51E3-0E47-A0B1-D156E34EC4A8}" srcId="{A4E3E90D-1453-0640-BC21-2AFBDAD84ACC}" destId="{3EBB3815-49E5-E845-A001-3B2EE0DB6FE6}" srcOrd="1" destOrd="0" parTransId="{95F14CD5-1DF1-6341-9458-7F737D9EC9B3}" sibTransId="{858B8A1F-F1F7-AB40-9ECB-D218445D0F03}"/>
    <dgm:cxn modelId="{D264BC5B-075C-AE4E-AEEE-2CFDB8D2C7FE}" srcId="{F5ED0C7F-3A42-8243-B7BF-246A9F304A4D}" destId="{BF7CA0C7-F9AB-2145-B8F3-8949CA0C59B9}" srcOrd="1" destOrd="0" parTransId="{942317F9-54B5-E344-AA90-5DE35CF62813}" sibTransId="{C6080761-C925-9A4C-BDEF-D11F3FF9B908}"/>
    <dgm:cxn modelId="{17400D1B-BBDB-A04B-BFEA-3DA211166A39}" type="presOf" srcId="{98B8AA33-F437-984B-91A4-C9A1FE384CEA}" destId="{4698619E-FD6A-FF45-919B-26AEA9AC848D}" srcOrd="0" destOrd="2" presId="urn:microsoft.com/office/officeart/2005/8/layout/vList3"/>
    <dgm:cxn modelId="{E18066E9-4929-8E44-9BF1-56F2696F3A98}" type="presOf" srcId="{F5ED0C7F-3A42-8243-B7BF-246A9F304A4D}" destId="{7E0B6AAA-FA91-F847-9C2D-0D658BB393A9}" srcOrd="0" destOrd="0" presId="urn:microsoft.com/office/officeart/2005/8/layout/vList3"/>
    <dgm:cxn modelId="{B4566B34-5DF2-7A47-8468-41325EACF1A1}" type="presOf" srcId="{3EBB3815-49E5-E845-A001-3B2EE0DB6FE6}" destId="{4698619E-FD6A-FF45-919B-26AEA9AC848D}" srcOrd="0" destOrd="0" presId="urn:microsoft.com/office/officeart/2005/8/layout/vList3"/>
    <dgm:cxn modelId="{D566D5D3-9902-4B46-B9BE-42B4EA7F8C8F}" srcId="{A4E3E90D-1453-0640-BC21-2AFBDAD84ACC}" destId="{F5ED0C7F-3A42-8243-B7BF-246A9F304A4D}" srcOrd="2" destOrd="0" parTransId="{4CEA70FC-BD0D-224A-B5AA-CCD35D7F572B}" sibTransId="{9E3CDEB9-1C07-5B47-80FD-48DB9E45F37A}"/>
    <dgm:cxn modelId="{31DA5D2F-FAC6-AF49-A5D6-52DFCE48A519}" type="presOf" srcId="{8086AB9D-4B74-D843-A95C-FB1E69DBCC69}" destId="{12F95BD1-F19B-C448-9E31-14E124B4AFB9}" srcOrd="0" destOrd="2" presId="urn:microsoft.com/office/officeart/2005/8/layout/vList3"/>
    <dgm:cxn modelId="{127DE895-4627-FA4B-AE41-BFA487F68E31}" type="presOf" srcId="{BF7CA0C7-F9AB-2145-B8F3-8949CA0C59B9}" destId="{7E0B6AAA-FA91-F847-9C2D-0D658BB393A9}" srcOrd="0" destOrd="2" presId="urn:microsoft.com/office/officeart/2005/8/layout/vList3"/>
    <dgm:cxn modelId="{D99CFC42-23EA-B242-AD40-AA59082929F3}" srcId="{3EBB3815-49E5-E845-A001-3B2EE0DB6FE6}" destId="{98B8AA33-F437-984B-91A4-C9A1FE384CEA}" srcOrd="1" destOrd="0" parTransId="{AB4ECB5B-03F4-6140-B82D-F3533D54D19D}" sibTransId="{F35C1566-8DE4-AD4E-8723-3F6B6F8A09B7}"/>
    <dgm:cxn modelId="{1942B6FF-D05B-BE4B-9EE1-150368F8F995}" srcId="{3EBB3815-49E5-E845-A001-3B2EE0DB6FE6}" destId="{A51ECB76-4D28-2A47-A261-8A784BADFFC1}" srcOrd="0" destOrd="0" parTransId="{C98C9DF3-5530-6941-A0F8-AF4DCEBF449E}" sibTransId="{6DDCB1BF-15B5-844E-91C6-26CBD3DCD5BA}"/>
    <dgm:cxn modelId="{FA6CE85F-A1E5-1C46-8DA6-3563098D8E5F}" srcId="{4D080B58-3025-EA47-93AA-DF7522067285}" destId="{68C48321-6BC8-A243-9BF6-D15D8D00EA7A}" srcOrd="0" destOrd="0" parTransId="{8AAA218D-D3CE-0D43-A869-3BD16A7A834C}" sibTransId="{C91717AD-42DD-2E4D-8B6E-8968DE092033}"/>
    <dgm:cxn modelId="{1C692FE6-329C-764F-BD90-B3CF43BBFF08}" type="presParOf" srcId="{4AC730B5-A616-AA43-B4CB-64D19D6A265D}" destId="{FFECC1C7-FE9B-EB45-AF2C-CE7DEABE9802}" srcOrd="0" destOrd="0" presId="urn:microsoft.com/office/officeart/2005/8/layout/vList3"/>
    <dgm:cxn modelId="{84DE0887-996A-7349-B360-8B2A96C675D3}" type="presParOf" srcId="{FFECC1C7-FE9B-EB45-AF2C-CE7DEABE9802}" destId="{66A3DC9C-B3D7-1546-A202-D336FF03EDE7}" srcOrd="0" destOrd="0" presId="urn:microsoft.com/office/officeart/2005/8/layout/vList3"/>
    <dgm:cxn modelId="{3A6D47E1-43C3-864B-B4B6-F702B9F28F74}" type="presParOf" srcId="{FFECC1C7-FE9B-EB45-AF2C-CE7DEABE9802}" destId="{12F95BD1-F19B-C448-9E31-14E124B4AFB9}" srcOrd="1" destOrd="0" presId="urn:microsoft.com/office/officeart/2005/8/layout/vList3"/>
    <dgm:cxn modelId="{DFF71D5F-A26D-F040-BFA9-0E3B992AE460}" type="presParOf" srcId="{4AC730B5-A616-AA43-B4CB-64D19D6A265D}" destId="{172F0FE2-51FA-364F-BA96-E5E253B6F807}" srcOrd="1" destOrd="0" presId="urn:microsoft.com/office/officeart/2005/8/layout/vList3"/>
    <dgm:cxn modelId="{FA60A0A4-CD74-674C-8D31-633CA41048F5}" type="presParOf" srcId="{4AC730B5-A616-AA43-B4CB-64D19D6A265D}" destId="{0979155B-26AB-664C-9394-92CFD4A582D2}" srcOrd="2" destOrd="0" presId="urn:microsoft.com/office/officeart/2005/8/layout/vList3"/>
    <dgm:cxn modelId="{97661611-A812-7D45-89AF-350B34E7A2F1}" type="presParOf" srcId="{0979155B-26AB-664C-9394-92CFD4A582D2}" destId="{0441B457-B97E-E246-B955-B0CF96D67B34}" srcOrd="0" destOrd="0" presId="urn:microsoft.com/office/officeart/2005/8/layout/vList3"/>
    <dgm:cxn modelId="{B928F907-059B-2043-8EC2-34F39FCD6E8C}" type="presParOf" srcId="{0979155B-26AB-664C-9394-92CFD4A582D2}" destId="{4698619E-FD6A-FF45-919B-26AEA9AC848D}" srcOrd="1" destOrd="0" presId="urn:microsoft.com/office/officeart/2005/8/layout/vList3"/>
    <dgm:cxn modelId="{C09B5A8F-1981-1E45-B7A1-3C73D41C3597}" type="presParOf" srcId="{4AC730B5-A616-AA43-B4CB-64D19D6A265D}" destId="{96C7C59F-1835-6F4E-B250-E73CD2D51166}" srcOrd="3" destOrd="0" presId="urn:microsoft.com/office/officeart/2005/8/layout/vList3"/>
    <dgm:cxn modelId="{84CB35DB-1186-C74E-9DBF-FA24B16F43CA}" type="presParOf" srcId="{4AC730B5-A616-AA43-B4CB-64D19D6A265D}" destId="{5DE26804-EC66-B649-97E4-966AC3CD6CE1}" srcOrd="4" destOrd="0" presId="urn:microsoft.com/office/officeart/2005/8/layout/vList3"/>
    <dgm:cxn modelId="{E7143693-C6E9-954D-8771-ACB22CB1BED0}" type="presParOf" srcId="{5DE26804-EC66-B649-97E4-966AC3CD6CE1}" destId="{359812D1-27F0-1B45-9D72-F342C48DCDF6}" srcOrd="0" destOrd="0" presId="urn:microsoft.com/office/officeart/2005/8/layout/vList3"/>
    <dgm:cxn modelId="{3D73FF6D-4F2F-CD42-9596-DDFFD55FE9EC}" type="presParOf" srcId="{5DE26804-EC66-B649-97E4-966AC3CD6CE1}" destId="{7E0B6AAA-FA91-F847-9C2D-0D658BB393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3E90D-1453-0640-BC21-2AFBDAD84AC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080B58-3025-EA47-93AA-DF7522067285}">
      <dgm:prSet phldrT="[Testo]" custT="1"/>
      <dgm:spPr>
        <a:solidFill>
          <a:srgbClr val="6ECB98"/>
        </a:solidFill>
        <a:ln>
          <a:noFill/>
        </a:ln>
        <a:effectLst/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8CB1E803-91D2-5041-8168-5050066063C7}" type="parTrans" cxnId="{45B52308-05C2-8841-B19B-14FCFECC61E6}">
      <dgm:prSet/>
      <dgm:spPr/>
      <dgm:t>
        <a:bodyPr/>
        <a:lstStyle/>
        <a:p>
          <a:endParaRPr lang="it-IT"/>
        </a:p>
      </dgm:t>
    </dgm:pt>
    <dgm:pt modelId="{84687F99-0452-2D45-BBAE-D3CA85226FEA}" type="sibTrans" cxnId="{45B52308-05C2-8841-B19B-14FCFECC61E6}">
      <dgm:prSet/>
      <dgm:spPr/>
      <dgm:t>
        <a:bodyPr/>
        <a:lstStyle/>
        <a:p>
          <a:endParaRPr lang="it-IT"/>
        </a:p>
      </dgm:t>
    </dgm:pt>
    <dgm:pt modelId="{3EBB3815-49E5-E845-A001-3B2EE0DB6FE6}">
      <dgm:prSet phldrT="[Testo]" custT="1"/>
      <dgm:spPr>
        <a:solidFill>
          <a:srgbClr val="3BB0C9"/>
        </a:solidFill>
        <a:ln>
          <a:noFill/>
        </a:ln>
        <a:effectLst/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95F14CD5-1DF1-6341-9458-7F737D9EC9B3}" type="parTrans" cxnId="{1DD71AB4-51E3-0E47-A0B1-D156E34EC4A8}">
      <dgm:prSet/>
      <dgm:spPr/>
      <dgm:t>
        <a:bodyPr/>
        <a:lstStyle/>
        <a:p>
          <a:endParaRPr lang="it-IT"/>
        </a:p>
      </dgm:t>
    </dgm:pt>
    <dgm:pt modelId="{858B8A1F-F1F7-AB40-9ECB-D218445D0F03}" type="sibTrans" cxnId="{1DD71AB4-51E3-0E47-A0B1-D156E34EC4A8}">
      <dgm:prSet/>
      <dgm:spPr/>
      <dgm:t>
        <a:bodyPr/>
        <a:lstStyle/>
        <a:p>
          <a:endParaRPr lang="it-IT"/>
        </a:p>
      </dgm:t>
    </dgm:pt>
    <dgm:pt modelId="{F5ED0C7F-3A42-8243-B7BF-246A9F304A4D}">
      <dgm:prSet phldrT="[Testo]" custT="1"/>
      <dgm:spPr>
        <a:solidFill>
          <a:srgbClr val="6ECB98"/>
        </a:solidFill>
        <a:ln>
          <a:noFill/>
        </a:ln>
        <a:effectLst/>
      </dgm:spPr>
      <dgm:t>
        <a:bodyPr/>
        <a:lstStyle/>
        <a:p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4CEA70FC-BD0D-224A-B5AA-CCD35D7F572B}" type="parTrans" cxnId="{D566D5D3-9902-4B46-B9BE-42B4EA7F8C8F}">
      <dgm:prSet/>
      <dgm:spPr/>
      <dgm:t>
        <a:bodyPr/>
        <a:lstStyle/>
        <a:p>
          <a:endParaRPr lang="it-IT"/>
        </a:p>
      </dgm:t>
    </dgm:pt>
    <dgm:pt modelId="{9E3CDEB9-1C07-5B47-80FD-48DB9E45F37A}" type="sibTrans" cxnId="{D566D5D3-9902-4B46-B9BE-42B4EA7F8C8F}">
      <dgm:prSet/>
      <dgm:spPr/>
      <dgm:t>
        <a:bodyPr/>
        <a:lstStyle/>
        <a:p>
          <a:endParaRPr lang="it-IT"/>
        </a:p>
      </dgm:t>
    </dgm:pt>
    <dgm:pt modelId="{429619D8-3428-8740-BEE3-374F16C62210}" type="pres">
      <dgm:prSet presAssocID="{A4E3E90D-1453-0640-BC21-2AFBDAD84A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724F4A-259E-6F46-92CF-66396E30DF63}" type="pres">
      <dgm:prSet presAssocID="{4D080B58-3025-EA47-93AA-DF7522067285}" presName="parTxOnly" presStyleLbl="node1" presStyleIdx="0" presStyleCnt="3" custLinFactNeighborY="-74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FBE155-0144-B14E-9CD9-7820488E86C2}" type="pres">
      <dgm:prSet presAssocID="{84687F99-0452-2D45-BBAE-D3CA85226FEA}" presName="parTxOnlySpace" presStyleCnt="0"/>
      <dgm:spPr/>
    </dgm:pt>
    <dgm:pt modelId="{56EEFC9B-336F-1B46-81C6-7550C0603338}" type="pres">
      <dgm:prSet presAssocID="{3EBB3815-49E5-E845-A001-3B2EE0DB6FE6}" presName="parTxOnly" presStyleLbl="node1" presStyleIdx="1" presStyleCnt="3" custLinFactNeighborY="-74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6BCCE-3098-8842-B169-72298BC47E4E}" type="pres">
      <dgm:prSet presAssocID="{858B8A1F-F1F7-AB40-9ECB-D218445D0F03}" presName="parTxOnlySpace" presStyleCnt="0"/>
      <dgm:spPr/>
    </dgm:pt>
    <dgm:pt modelId="{37D7E9BC-A95F-A747-9A10-7B51B8371915}" type="pres">
      <dgm:prSet presAssocID="{F5ED0C7F-3A42-8243-B7BF-246A9F304A4D}" presName="parTxOnly" presStyleLbl="node1" presStyleIdx="2" presStyleCnt="3" custLinFactNeighborY="-74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D71AB4-51E3-0E47-A0B1-D156E34EC4A8}" srcId="{A4E3E90D-1453-0640-BC21-2AFBDAD84ACC}" destId="{3EBB3815-49E5-E845-A001-3B2EE0DB6FE6}" srcOrd="1" destOrd="0" parTransId="{95F14CD5-1DF1-6341-9458-7F737D9EC9B3}" sibTransId="{858B8A1F-F1F7-AB40-9ECB-D218445D0F03}"/>
    <dgm:cxn modelId="{BD449056-E108-CF4C-96C1-3560E371BC9D}" type="presOf" srcId="{4D080B58-3025-EA47-93AA-DF7522067285}" destId="{51724F4A-259E-6F46-92CF-66396E30DF63}" srcOrd="0" destOrd="0" presId="urn:microsoft.com/office/officeart/2005/8/layout/chevron1"/>
    <dgm:cxn modelId="{D566D5D3-9902-4B46-B9BE-42B4EA7F8C8F}" srcId="{A4E3E90D-1453-0640-BC21-2AFBDAD84ACC}" destId="{F5ED0C7F-3A42-8243-B7BF-246A9F304A4D}" srcOrd="2" destOrd="0" parTransId="{4CEA70FC-BD0D-224A-B5AA-CCD35D7F572B}" sibTransId="{9E3CDEB9-1C07-5B47-80FD-48DB9E45F37A}"/>
    <dgm:cxn modelId="{F49662FE-9605-3E40-916B-6EAD80D6B3D8}" type="presOf" srcId="{3EBB3815-49E5-E845-A001-3B2EE0DB6FE6}" destId="{56EEFC9B-336F-1B46-81C6-7550C0603338}" srcOrd="0" destOrd="0" presId="urn:microsoft.com/office/officeart/2005/8/layout/chevron1"/>
    <dgm:cxn modelId="{F326201D-2168-A740-8704-AEF1AB8F3727}" type="presOf" srcId="{F5ED0C7F-3A42-8243-B7BF-246A9F304A4D}" destId="{37D7E9BC-A95F-A747-9A10-7B51B8371915}" srcOrd="0" destOrd="0" presId="urn:microsoft.com/office/officeart/2005/8/layout/chevron1"/>
    <dgm:cxn modelId="{45B52308-05C2-8841-B19B-14FCFECC61E6}" srcId="{A4E3E90D-1453-0640-BC21-2AFBDAD84ACC}" destId="{4D080B58-3025-EA47-93AA-DF7522067285}" srcOrd="0" destOrd="0" parTransId="{8CB1E803-91D2-5041-8168-5050066063C7}" sibTransId="{84687F99-0452-2D45-BBAE-D3CA85226FEA}"/>
    <dgm:cxn modelId="{5EABF44E-7872-4848-86B3-427CE74C1219}" type="presOf" srcId="{A4E3E90D-1453-0640-BC21-2AFBDAD84ACC}" destId="{429619D8-3428-8740-BEE3-374F16C62210}" srcOrd="0" destOrd="0" presId="urn:microsoft.com/office/officeart/2005/8/layout/chevron1"/>
    <dgm:cxn modelId="{1823D5A6-D1A9-5A45-8FFF-004EC98A57DB}" type="presParOf" srcId="{429619D8-3428-8740-BEE3-374F16C62210}" destId="{51724F4A-259E-6F46-92CF-66396E30DF63}" srcOrd="0" destOrd="0" presId="urn:microsoft.com/office/officeart/2005/8/layout/chevron1"/>
    <dgm:cxn modelId="{8932BE00-43B4-1447-9CBF-DF32196D0969}" type="presParOf" srcId="{429619D8-3428-8740-BEE3-374F16C62210}" destId="{40FBE155-0144-B14E-9CD9-7820488E86C2}" srcOrd="1" destOrd="0" presId="urn:microsoft.com/office/officeart/2005/8/layout/chevron1"/>
    <dgm:cxn modelId="{5E9D8051-A3F1-2B42-B0C7-6CC3197D2683}" type="presParOf" srcId="{429619D8-3428-8740-BEE3-374F16C62210}" destId="{56EEFC9B-336F-1B46-81C6-7550C0603338}" srcOrd="2" destOrd="0" presId="urn:microsoft.com/office/officeart/2005/8/layout/chevron1"/>
    <dgm:cxn modelId="{D0669DBD-F21D-9047-9D48-D876E786C0AE}" type="presParOf" srcId="{429619D8-3428-8740-BEE3-374F16C62210}" destId="{90C6BCCE-3098-8842-B169-72298BC47E4E}" srcOrd="3" destOrd="0" presId="urn:microsoft.com/office/officeart/2005/8/layout/chevron1"/>
    <dgm:cxn modelId="{40CC4CE0-B80E-0E45-BB95-E5113F12F959}" type="presParOf" srcId="{429619D8-3428-8740-BEE3-374F16C62210}" destId="{37D7E9BC-A95F-A747-9A10-7B51B83719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3E90D-1453-0640-BC21-2AFBDAD84ACC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080B58-3025-EA47-93AA-DF7522067285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pPr algn="ctr"/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8CB1E803-91D2-5041-8168-5050066063C7}" type="parTrans" cxnId="{45B52308-05C2-8841-B19B-14FCFECC61E6}">
      <dgm:prSet/>
      <dgm:spPr/>
      <dgm:t>
        <a:bodyPr/>
        <a:lstStyle/>
        <a:p>
          <a:endParaRPr lang="it-IT"/>
        </a:p>
      </dgm:t>
    </dgm:pt>
    <dgm:pt modelId="{84687F99-0452-2D45-BBAE-D3CA85226FEA}" type="sibTrans" cxnId="{45B52308-05C2-8841-B19B-14FCFECC61E6}">
      <dgm:prSet/>
      <dgm:spPr>
        <a:solidFill>
          <a:srgbClr val="3B434C">
            <a:alpha val="20000"/>
          </a:srgbClr>
        </a:solidFill>
        <a:effectLst/>
      </dgm:spPr>
      <dgm:t>
        <a:bodyPr/>
        <a:lstStyle/>
        <a:p>
          <a:endParaRPr lang="it-IT"/>
        </a:p>
      </dgm:t>
    </dgm:pt>
    <dgm:pt modelId="{68C48321-6BC8-A243-9BF6-D15D8D00EA7A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AAA218D-D3CE-0D43-A869-3BD16A7A834C}" type="parTrans" cxnId="{FA6CE85F-A1E5-1C46-8DA6-3563098D8E5F}">
      <dgm:prSet/>
      <dgm:spPr/>
      <dgm:t>
        <a:bodyPr/>
        <a:lstStyle/>
        <a:p>
          <a:endParaRPr lang="it-IT"/>
        </a:p>
      </dgm:t>
    </dgm:pt>
    <dgm:pt modelId="{C91717AD-42DD-2E4D-8B6E-8968DE092033}" type="sibTrans" cxnId="{FA6CE85F-A1E5-1C46-8DA6-3563098D8E5F}">
      <dgm:prSet/>
      <dgm:spPr/>
      <dgm:t>
        <a:bodyPr/>
        <a:lstStyle/>
        <a:p>
          <a:endParaRPr lang="it-IT"/>
        </a:p>
      </dgm:t>
    </dgm:pt>
    <dgm:pt modelId="{8086AB9D-4B74-D843-A95C-FB1E69DBCC69}">
      <dgm:prSet phldrT="[Testo]" custT="1"/>
      <dgm:spPr>
        <a:solidFill>
          <a:srgbClr val="6ECB98"/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89AED85E-6156-F443-840B-E0485999E358}" type="parTrans" cxnId="{9FF65951-B746-4445-AF2C-5739A1B484F3}">
      <dgm:prSet/>
      <dgm:spPr/>
      <dgm:t>
        <a:bodyPr/>
        <a:lstStyle/>
        <a:p>
          <a:endParaRPr lang="it-IT"/>
        </a:p>
      </dgm:t>
    </dgm:pt>
    <dgm:pt modelId="{50C60E0F-0C45-004D-ABDF-B8678F654ACD}" type="sibTrans" cxnId="{9FF65951-B746-4445-AF2C-5739A1B484F3}">
      <dgm:prSet/>
      <dgm:spPr/>
      <dgm:t>
        <a:bodyPr/>
        <a:lstStyle/>
        <a:p>
          <a:endParaRPr lang="it-IT"/>
        </a:p>
      </dgm:t>
    </dgm:pt>
    <dgm:pt modelId="{3EBB3815-49E5-E845-A001-3B2EE0DB6FE6}">
      <dgm:prSet phldrT="[Testo]" custT="1"/>
      <dgm:spPr>
        <a:solidFill>
          <a:srgbClr val="3BB0C9"/>
        </a:solidFill>
        <a:ln>
          <a:noFill/>
        </a:ln>
      </dgm:spPr>
      <dgm:t>
        <a:bodyPr/>
        <a:lstStyle/>
        <a:p>
          <a:pPr algn="ctr"/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95F14CD5-1DF1-6341-9458-7F737D9EC9B3}" type="parTrans" cxnId="{1DD71AB4-51E3-0E47-A0B1-D156E34EC4A8}">
      <dgm:prSet/>
      <dgm:spPr/>
      <dgm:t>
        <a:bodyPr/>
        <a:lstStyle/>
        <a:p>
          <a:endParaRPr lang="it-IT"/>
        </a:p>
      </dgm:t>
    </dgm:pt>
    <dgm:pt modelId="{858B8A1F-F1F7-AB40-9ECB-D218445D0F03}" type="sibTrans" cxnId="{1DD71AB4-51E3-0E47-A0B1-D156E34EC4A8}">
      <dgm:prSet/>
      <dgm:spPr>
        <a:solidFill>
          <a:srgbClr val="3B434C">
            <a:alpha val="20000"/>
          </a:srgbClr>
        </a:solidFill>
        <a:effectLst/>
      </dgm:spPr>
      <dgm:t>
        <a:bodyPr/>
        <a:lstStyle/>
        <a:p>
          <a:endParaRPr lang="it-IT"/>
        </a:p>
      </dgm:t>
    </dgm:pt>
    <dgm:pt modelId="{A51ECB76-4D28-2A47-A261-8A784BADFFC1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C98C9DF3-5530-6941-A0F8-AF4DCEBF449E}" type="parTrans" cxnId="{1942B6FF-D05B-BE4B-9EE1-150368F8F995}">
      <dgm:prSet/>
      <dgm:spPr/>
      <dgm:t>
        <a:bodyPr/>
        <a:lstStyle/>
        <a:p>
          <a:endParaRPr lang="it-IT"/>
        </a:p>
      </dgm:t>
    </dgm:pt>
    <dgm:pt modelId="{6DDCB1BF-15B5-844E-91C6-26CBD3DCD5BA}" type="sibTrans" cxnId="{1942B6FF-D05B-BE4B-9EE1-150368F8F995}">
      <dgm:prSet/>
      <dgm:spPr/>
      <dgm:t>
        <a:bodyPr/>
        <a:lstStyle/>
        <a:p>
          <a:endParaRPr lang="it-IT"/>
        </a:p>
      </dgm:t>
    </dgm:pt>
    <dgm:pt modelId="{98B8AA33-F437-984B-91A4-C9A1FE384CEA}">
      <dgm:prSet phldrT="[Testo]" custT="1"/>
      <dgm:spPr>
        <a:solidFill>
          <a:srgbClr val="3B434C">
            <a:alpha val="1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AB4ECB5B-03F4-6140-B82D-F3533D54D19D}" type="parTrans" cxnId="{D99CFC42-23EA-B242-AD40-AA59082929F3}">
      <dgm:prSet/>
      <dgm:spPr/>
      <dgm:t>
        <a:bodyPr/>
        <a:lstStyle/>
        <a:p>
          <a:endParaRPr lang="it-IT"/>
        </a:p>
      </dgm:t>
    </dgm:pt>
    <dgm:pt modelId="{F35C1566-8DE4-AD4E-8723-3F6B6F8A09B7}" type="sibTrans" cxnId="{D99CFC42-23EA-B242-AD40-AA59082929F3}">
      <dgm:prSet/>
      <dgm:spPr/>
      <dgm:t>
        <a:bodyPr/>
        <a:lstStyle/>
        <a:p>
          <a:endParaRPr lang="it-IT"/>
        </a:p>
      </dgm:t>
    </dgm:pt>
    <dgm:pt modelId="{F5ED0C7F-3A42-8243-B7BF-246A9F304A4D}">
      <dgm:prSet phldrT="[Testo]" custT="1"/>
      <dgm:spPr>
        <a:solidFill>
          <a:srgbClr val="3BB0C9">
            <a:alpha val="50000"/>
          </a:srgbClr>
        </a:solidFill>
        <a:ln>
          <a:noFill/>
        </a:ln>
      </dgm:spPr>
      <dgm:t>
        <a:bodyPr/>
        <a:lstStyle/>
        <a:p>
          <a:pPr algn="ctr"/>
          <a:r>
            <a:rPr lang="it-IT" sz="1800" dirty="0" smtClean="0"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4CEA70FC-BD0D-224A-B5AA-CCD35D7F572B}" type="parTrans" cxnId="{D566D5D3-9902-4B46-B9BE-42B4EA7F8C8F}">
      <dgm:prSet/>
      <dgm:spPr/>
      <dgm:t>
        <a:bodyPr/>
        <a:lstStyle/>
        <a:p>
          <a:endParaRPr lang="it-IT"/>
        </a:p>
      </dgm:t>
    </dgm:pt>
    <dgm:pt modelId="{9E3CDEB9-1C07-5B47-80FD-48DB9E45F37A}" type="sibTrans" cxnId="{D566D5D3-9902-4B46-B9BE-42B4EA7F8C8F}">
      <dgm:prSet/>
      <dgm:spPr>
        <a:solidFill>
          <a:srgbClr val="3B434C">
            <a:alpha val="20000"/>
          </a:srgbClr>
        </a:solidFill>
        <a:effectLst/>
      </dgm:spPr>
      <dgm:t>
        <a:bodyPr/>
        <a:lstStyle/>
        <a:p>
          <a:endParaRPr lang="it-IT"/>
        </a:p>
      </dgm:t>
    </dgm:pt>
    <dgm:pt modelId="{DDA36E72-563F-4A4D-9DC9-321883D7D0A7}">
      <dgm:prSet phldrT="[Testo]" custT="1"/>
      <dgm:spPr>
        <a:solidFill>
          <a:srgbClr val="3BB0C9">
            <a:alpha val="5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5BB363FC-85E9-1542-8798-604EA9D1CFDF}" type="parTrans" cxnId="{D8E8ECD9-8792-8E40-96AD-B50E12F0A124}">
      <dgm:prSet/>
      <dgm:spPr/>
      <dgm:t>
        <a:bodyPr/>
        <a:lstStyle/>
        <a:p>
          <a:endParaRPr lang="it-IT"/>
        </a:p>
      </dgm:t>
    </dgm:pt>
    <dgm:pt modelId="{B764B13A-E8B4-A645-BA0E-65F1BBBB3962}" type="sibTrans" cxnId="{D8E8ECD9-8792-8E40-96AD-B50E12F0A124}">
      <dgm:prSet/>
      <dgm:spPr/>
      <dgm:t>
        <a:bodyPr/>
        <a:lstStyle/>
        <a:p>
          <a:endParaRPr lang="it-IT"/>
        </a:p>
      </dgm:t>
    </dgm:pt>
    <dgm:pt modelId="{BF7CA0C7-F9AB-2145-B8F3-8949CA0C59B9}">
      <dgm:prSet phldrT="[Testo]" custT="1"/>
      <dgm:spPr>
        <a:solidFill>
          <a:srgbClr val="3BB0C9">
            <a:alpha val="5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latin typeface="Open Sans" charset="0"/>
            <a:ea typeface="Open Sans" charset="0"/>
            <a:cs typeface="Open Sans" charset="0"/>
          </a:endParaRPr>
        </a:p>
      </dgm:t>
    </dgm:pt>
    <dgm:pt modelId="{942317F9-54B5-E344-AA90-5DE35CF62813}" type="parTrans" cxnId="{D264BC5B-075C-AE4E-AEEE-2CFDB8D2C7FE}">
      <dgm:prSet/>
      <dgm:spPr/>
      <dgm:t>
        <a:bodyPr/>
        <a:lstStyle/>
        <a:p>
          <a:endParaRPr lang="it-IT"/>
        </a:p>
      </dgm:t>
    </dgm:pt>
    <dgm:pt modelId="{C6080761-C925-9A4C-BDEF-D11F3FF9B908}" type="sibTrans" cxnId="{D264BC5B-075C-AE4E-AEEE-2CFDB8D2C7FE}">
      <dgm:prSet/>
      <dgm:spPr/>
      <dgm:t>
        <a:bodyPr/>
        <a:lstStyle/>
        <a:p>
          <a:endParaRPr lang="it-IT"/>
        </a:p>
      </dgm:t>
    </dgm:pt>
    <dgm:pt modelId="{5FE55849-C81C-1248-9539-84632B79BADC}" type="pres">
      <dgm:prSet presAssocID="{A4E3E90D-1453-0640-BC21-2AFBDAD84A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9CB9E3-B150-4440-A35C-1867D4ADC6FD}" type="pres">
      <dgm:prSet presAssocID="{4D080B58-3025-EA47-93AA-DF75220672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BB805A-D04C-4245-A96C-9EB18D38E1EC}" type="pres">
      <dgm:prSet presAssocID="{84687F99-0452-2D45-BBAE-D3CA85226FEA}" presName="sibTrans" presStyleLbl="sibTrans2D1" presStyleIdx="0" presStyleCnt="3"/>
      <dgm:spPr/>
      <dgm:t>
        <a:bodyPr/>
        <a:lstStyle/>
        <a:p>
          <a:endParaRPr lang="it-IT"/>
        </a:p>
      </dgm:t>
    </dgm:pt>
    <dgm:pt modelId="{68731346-59FB-6D4B-8BCA-54C93184FD70}" type="pres">
      <dgm:prSet presAssocID="{84687F99-0452-2D45-BBAE-D3CA85226FEA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4F39BCDF-C218-E34D-8A76-92916A5CEE4C}" type="pres">
      <dgm:prSet presAssocID="{3EBB3815-49E5-E845-A001-3B2EE0DB6F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974BF5-3A40-7841-B0E0-EEE712C2D82D}" type="pres">
      <dgm:prSet presAssocID="{858B8A1F-F1F7-AB40-9ECB-D218445D0F03}" presName="sibTrans" presStyleLbl="sibTrans2D1" presStyleIdx="1" presStyleCnt="3"/>
      <dgm:spPr/>
      <dgm:t>
        <a:bodyPr/>
        <a:lstStyle/>
        <a:p>
          <a:endParaRPr lang="it-IT"/>
        </a:p>
      </dgm:t>
    </dgm:pt>
    <dgm:pt modelId="{B1D260B5-2C3A-8841-82F2-81D0CF4CF26B}" type="pres">
      <dgm:prSet presAssocID="{858B8A1F-F1F7-AB40-9ECB-D218445D0F03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2044983C-2973-4444-8B0B-06563E72277A}" type="pres">
      <dgm:prSet presAssocID="{F5ED0C7F-3A42-8243-B7BF-246A9F304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AB2220-320C-0246-9187-D2D05B25F9AF}" type="pres">
      <dgm:prSet presAssocID="{9E3CDEB9-1C07-5B47-80FD-48DB9E45F37A}" presName="sibTrans" presStyleLbl="sibTrans2D1" presStyleIdx="2" presStyleCnt="3"/>
      <dgm:spPr/>
      <dgm:t>
        <a:bodyPr/>
        <a:lstStyle/>
        <a:p>
          <a:endParaRPr lang="it-IT"/>
        </a:p>
      </dgm:t>
    </dgm:pt>
    <dgm:pt modelId="{C3E265AA-8107-DF40-9C04-497CEEAA0089}" type="pres">
      <dgm:prSet presAssocID="{9E3CDEB9-1C07-5B47-80FD-48DB9E45F37A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DD6836AA-E81E-FA47-82FD-4A5696D6D942}" type="presOf" srcId="{84687F99-0452-2D45-BBAE-D3CA85226FEA}" destId="{68731346-59FB-6D4B-8BCA-54C93184FD70}" srcOrd="1" destOrd="0" presId="urn:microsoft.com/office/officeart/2005/8/layout/cycle2"/>
    <dgm:cxn modelId="{DE4CEF11-9982-BF41-9AF4-89A22BB96897}" type="presOf" srcId="{BF7CA0C7-F9AB-2145-B8F3-8949CA0C59B9}" destId="{2044983C-2973-4444-8B0B-06563E72277A}" srcOrd="0" destOrd="2" presId="urn:microsoft.com/office/officeart/2005/8/layout/cycle2"/>
    <dgm:cxn modelId="{B45DA71C-FBB7-0348-84CB-E7A726D6D4C6}" type="presOf" srcId="{A51ECB76-4D28-2A47-A261-8A784BADFFC1}" destId="{4F39BCDF-C218-E34D-8A76-92916A5CEE4C}" srcOrd="0" destOrd="1" presId="urn:microsoft.com/office/officeart/2005/8/layout/cycle2"/>
    <dgm:cxn modelId="{9FF65951-B746-4445-AF2C-5739A1B484F3}" srcId="{4D080B58-3025-EA47-93AA-DF7522067285}" destId="{8086AB9D-4B74-D843-A95C-FB1E69DBCC69}" srcOrd="1" destOrd="0" parTransId="{89AED85E-6156-F443-840B-E0485999E358}" sibTransId="{50C60E0F-0C45-004D-ABDF-B8678F654ACD}"/>
    <dgm:cxn modelId="{2DACCF85-882B-AD44-A29B-54D308DD9363}" type="presOf" srcId="{68C48321-6BC8-A243-9BF6-D15D8D00EA7A}" destId="{CA9CB9E3-B150-4440-A35C-1867D4ADC6FD}" srcOrd="0" destOrd="1" presId="urn:microsoft.com/office/officeart/2005/8/layout/cycle2"/>
    <dgm:cxn modelId="{91D1F256-8680-0A47-82D8-B39E4FDA8791}" type="presOf" srcId="{F5ED0C7F-3A42-8243-B7BF-246A9F304A4D}" destId="{2044983C-2973-4444-8B0B-06563E72277A}" srcOrd="0" destOrd="0" presId="urn:microsoft.com/office/officeart/2005/8/layout/cycle2"/>
    <dgm:cxn modelId="{E92B5CD1-20FA-A944-90F7-453A527C1742}" type="presOf" srcId="{A4E3E90D-1453-0640-BC21-2AFBDAD84ACC}" destId="{5FE55849-C81C-1248-9539-84632B79BADC}" srcOrd="0" destOrd="0" presId="urn:microsoft.com/office/officeart/2005/8/layout/cycle2"/>
    <dgm:cxn modelId="{8AAE45AA-72EF-7A49-8DF3-E1175286B887}" type="presOf" srcId="{8086AB9D-4B74-D843-A95C-FB1E69DBCC69}" destId="{CA9CB9E3-B150-4440-A35C-1867D4ADC6FD}" srcOrd="0" destOrd="2" presId="urn:microsoft.com/office/officeart/2005/8/layout/cycle2"/>
    <dgm:cxn modelId="{A4C85734-02DD-5443-895B-8CB12708076B}" type="presOf" srcId="{858B8A1F-F1F7-AB40-9ECB-D218445D0F03}" destId="{B1D260B5-2C3A-8841-82F2-81D0CF4CF26B}" srcOrd="1" destOrd="0" presId="urn:microsoft.com/office/officeart/2005/8/layout/cycle2"/>
    <dgm:cxn modelId="{C9C759E7-9C36-744B-B1F8-FD57393BA809}" type="presOf" srcId="{98B8AA33-F437-984B-91A4-C9A1FE384CEA}" destId="{4F39BCDF-C218-E34D-8A76-92916A5CEE4C}" srcOrd="0" destOrd="2" presId="urn:microsoft.com/office/officeart/2005/8/layout/cycle2"/>
    <dgm:cxn modelId="{5FBEA400-1865-2C43-98FC-63E2364FBCB9}" type="presOf" srcId="{84687F99-0452-2D45-BBAE-D3CA85226FEA}" destId="{8FBB805A-D04C-4245-A96C-9EB18D38E1EC}" srcOrd="0" destOrd="0" presId="urn:microsoft.com/office/officeart/2005/8/layout/cycle2"/>
    <dgm:cxn modelId="{1858CCDF-51C1-BD46-B191-5C480512287E}" type="presOf" srcId="{9E3CDEB9-1C07-5B47-80FD-48DB9E45F37A}" destId="{07AB2220-320C-0246-9187-D2D05B25F9AF}" srcOrd="0" destOrd="0" presId="urn:microsoft.com/office/officeart/2005/8/layout/cycle2"/>
    <dgm:cxn modelId="{D2698ADE-4BDE-264D-A666-3C9C71E0E900}" type="presOf" srcId="{4D080B58-3025-EA47-93AA-DF7522067285}" destId="{CA9CB9E3-B150-4440-A35C-1867D4ADC6FD}" srcOrd="0" destOrd="0" presId="urn:microsoft.com/office/officeart/2005/8/layout/cycle2"/>
    <dgm:cxn modelId="{D8E8ECD9-8792-8E40-96AD-B50E12F0A124}" srcId="{F5ED0C7F-3A42-8243-B7BF-246A9F304A4D}" destId="{DDA36E72-563F-4A4D-9DC9-321883D7D0A7}" srcOrd="0" destOrd="0" parTransId="{5BB363FC-85E9-1542-8798-604EA9D1CFDF}" sibTransId="{B764B13A-E8B4-A645-BA0E-65F1BBBB3962}"/>
    <dgm:cxn modelId="{45B52308-05C2-8841-B19B-14FCFECC61E6}" srcId="{A4E3E90D-1453-0640-BC21-2AFBDAD84ACC}" destId="{4D080B58-3025-EA47-93AA-DF7522067285}" srcOrd="0" destOrd="0" parTransId="{8CB1E803-91D2-5041-8168-5050066063C7}" sibTransId="{84687F99-0452-2D45-BBAE-D3CA85226FEA}"/>
    <dgm:cxn modelId="{1DD71AB4-51E3-0E47-A0B1-D156E34EC4A8}" srcId="{A4E3E90D-1453-0640-BC21-2AFBDAD84ACC}" destId="{3EBB3815-49E5-E845-A001-3B2EE0DB6FE6}" srcOrd="1" destOrd="0" parTransId="{95F14CD5-1DF1-6341-9458-7F737D9EC9B3}" sibTransId="{858B8A1F-F1F7-AB40-9ECB-D218445D0F03}"/>
    <dgm:cxn modelId="{D264BC5B-075C-AE4E-AEEE-2CFDB8D2C7FE}" srcId="{F5ED0C7F-3A42-8243-B7BF-246A9F304A4D}" destId="{BF7CA0C7-F9AB-2145-B8F3-8949CA0C59B9}" srcOrd="1" destOrd="0" parTransId="{942317F9-54B5-E344-AA90-5DE35CF62813}" sibTransId="{C6080761-C925-9A4C-BDEF-D11F3FF9B908}"/>
    <dgm:cxn modelId="{CBF37E23-E3BA-3841-9EDE-4D70F8C14752}" type="presOf" srcId="{3EBB3815-49E5-E845-A001-3B2EE0DB6FE6}" destId="{4F39BCDF-C218-E34D-8A76-92916A5CEE4C}" srcOrd="0" destOrd="0" presId="urn:microsoft.com/office/officeart/2005/8/layout/cycle2"/>
    <dgm:cxn modelId="{DB045200-C06C-0E41-BF94-92209075AD81}" type="presOf" srcId="{9E3CDEB9-1C07-5B47-80FD-48DB9E45F37A}" destId="{C3E265AA-8107-DF40-9C04-497CEEAA0089}" srcOrd="1" destOrd="0" presId="urn:microsoft.com/office/officeart/2005/8/layout/cycle2"/>
    <dgm:cxn modelId="{D566D5D3-9902-4B46-B9BE-42B4EA7F8C8F}" srcId="{A4E3E90D-1453-0640-BC21-2AFBDAD84ACC}" destId="{F5ED0C7F-3A42-8243-B7BF-246A9F304A4D}" srcOrd="2" destOrd="0" parTransId="{4CEA70FC-BD0D-224A-B5AA-CCD35D7F572B}" sibTransId="{9E3CDEB9-1C07-5B47-80FD-48DB9E45F37A}"/>
    <dgm:cxn modelId="{1942B6FF-D05B-BE4B-9EE1-150368F8F995}" srcId="{3EBB3815-49E5-E845-A001-3B2EE0DB6FE6}" destId="{A51ECB76-4D28-2A47-A261-8A784BADFFC1}" srcOrd="0" destOrd="0" parTransId="{C98C9DF3-5530-6941-A0F8-AF4DCEBF449E}" sibTransId="{6DDCB1BF-15B5-844E-91C6-26CBD3DCD5BA}"/>
    <dgm:cxn modelId="{FA6CE85F-A1E5-1C46-8DA6-3563098D8E5F}" srcId="{4D080B58-3025-EA47-93AA-DF7522067285}" destId="{68C48321-6BC8-A243-9BF6-D15D8D00EA7A}" srcOrd="0" destOrd="0" parTransId="{8AAA218D-D3CE-0D43-A869-3BD16A7A834C}" sibTransId="{C91717AD-42DD-2E4D-8B6E-8968DE092033}"/>
    <dgm:cxn modelId="{50418657-98D7-0744-9689-FF8704048652}" type="presOf" srcId="{DDA36E72-563F-4A4D-9DC9-321883D7D0A7}" destId="{2044983C-2973-4444-8B0B-06563E72277A}" srcOrd="0" destOrd="1" presId="urn:microsoft.com/office/officeart/2005/8/layout/cycle2"/>
    <dgm:cxn modelId="{D99CFC42-23EA-B242-AD40-AA59082929F3}" srcId="{3EBB3815-49E5-E845-A001-3B2EE0DB6FE6}" destId="{98B8AA33-F437-984B-91A4-C9A1FE384CEA}" srcOrd="1" destOrd="0" parTransId="{AB4ECB5B-03F4-6140-B82D-F3533D54D19D}" sibTransId="{F35C1566-8DE4-AD4E-8723-3F6B6F8A09B7}"/>
    <dgm:cxn modelId="{57C86B6D-5EE6-2A45-B355-4BD5EF6E9D3F}" type="presOf" srcId="{858B8A1F-F1F7-AB40-9ECB-D218445D0F03}" destId="{98974BF5-3A40-7841-B0E0-EEE712C2D82D}" srcOrd="0" destOrd="0" presId="urn:microsoft.com/office/officeart/2005/8/layout/cycle2"/>
    <dgm:cxn modelId="{F19E09CA-9840-834D-80F4-293BE338B475}" type="presParOf" srcId="{5FE55849-C81C-1248-9539-84632B79BADC}" destId="{CA9CB9E3-B150-4440-A35C-1867D4ADC6FD}" srcOrd="0" destOrd="0" presId="urn:microsoft.com/office/officeart/2005/8/layout/cycle2"/>
    <dgm:cxn modelId="{349B2E89-254A-2447-B862-DAE675846A6D}" type="presParOf" srcId="{5FE55849-C81C-1248-9539-84632B79BADC}" destId="{8FBB805A-D04C-4245-A96C-9EB18D38E1EC}" srcOrd="1" destOrd="0" presId="urn:microsoft.com/office/officeart/2005/8/layout/cycle2"/>
    <dgm:cxn modelId="{3BC132DE-D509-0A4A-9CC0-7A3D629663AB}" type="presParOf" srcId="{8FBB805A-D04C-4245-A96C-9EB18D38E1EC}" destId="{68731346-59FB-6D4B-8BCA-54C93184FD70}" srcOrd="0" destOrd="0" presId="urn:microsoft.com/office/officeart/2005/8/layout/cycle2"/>
    <dgm:cxn modelId="{060B5547-85CB-1545-855F-C972F90D2A21}" type="presParOf" srcId="{5FE55849-C81C-1248-9539-84632B79BADC}" destId="{4F39BCDF-C218-E34D-8A76-92916A5CEE4C}" srcOrd="2" destOrd="0" presId="urn:microsoft.com/office/officeart/2005/8/layout/cycle2"/>
    <dgm:cxn modelId="{3C85188F-3362-9040-8CF7-38C97207383D}" type="presParOf" srcId="{5FE55849-C81C-1248-9539-84632B79BADC}" destId="{98974BF5-3A40-7841-B0E0-EEE712C2D82D}" srcOrd="3" destOrd="0" presId="urn:microsoft.com/office/officeart/2005/8/layout/cycle2"/>
    <dgm:cxn modelId="{8ED45FA1-9D04-4C4A-A8DD-272B113FD313}" type="presParOf" srcId="{98974BF5-3A40-7841-B0E0-EEE712C2D82D}" destId="{B1D260B5-2C3A-8841-82F2-81D0CF4CF26B}" srcOrd="0" destOrd="0" presId="urn:microsoft.com/office/officeart/2005/8/layout/cycle2"/>
    <dgm:cxn modelId="{38478A5E-5124-2641-9C95-64A4A2071566}" type="presParOf" srcId="{5FE55849-C81C-1248-9539-84632B79BADC}" destId="{2044983C-2973-4444-8B0B-06563E72277A}" srcOrd="4" destOrd="0" presId="urn:microsoft.com/office/officeart/2005/8/layout/cycle2"/>
    <dgm:cxn modelId="{988F35CC-B4D5-FA4E-9C48-AB05EBA112F1}" type="presParOf" srcId="{5FE55849-C81C-1248-9539-84632B79BADC}" destId="{07AB2220-320C-0246-9187-D2D05B25F9AF}" srcOrd="5" destOrd="0" presId="urn:microsoft.com/office/officeart/2005/8/layout/cycle2"/>
    <dgm:cxn modelId="{9C7F4DBF-F025-E544-9B60-359A619F876E}" type="presParOf" srcId="{07AB2220-320C-0246-9187-D2D05B25F9AF}" destId="{C3E265AA-8107-DF40-9C04-497CEEAA00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3E90D-1453-0640-BC21-2AFBDAD84ACC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080B58-3025-EA47-93AA-DF7522067285}">
      <dgm:prSet phldrT="[Testo]" custT="1"/>
      <dgm:spPr>
        <a:solidFill>
          <a:srgbClr val="3BB0C9"/>
        </a:solidFill>
        <a:ln>
          <a:noFill/>
        </a:ln>
        <a:effectLst/>
      </dgm:spPr>
      <dgm:t>
        <a:bodyPr/>
        <a:lstStyle/>
        <a:p>
          <a:pPr algn="ctr"/>
          <a:r>
            <a:rPr lang="it-IT" sz="1800" dirty="0" smtClean="0">
              <a:solidFill>
                <a:schemeClr val="bg1"/>
              </a:solidFill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solidFill>
              <a:schemeClr val="bg1"/>
            </a:solidFill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8CB1E803-91D2-5041-8168-5050066063C7}" type="parTrans" cxnId="{45B52308-05C2-8841-B19B-14FCFECC61E6}">
      <dgm:prSet/>
      <dgm:spPr/>
      <dgm:t>
        <a:bodyPr/>
        <a:lstStyle/>
        <a:p>
          <a:endParaRPr lang="it-IT"/>
        </a:p>
      </dgm:t>
    </dgm:pt>
    <dgm:pt modelId="{84687F99-0452-2D45-BBAE-D3CA85226FEA}" type="sibTrans" cxnId="{45B52308-05C2-8841-B19B-14FCFECC61E6}">
      <dgm:prSet/>
      <dgm:spPr/>
      <dgm:t>
        <a:bodyPr/>
        <a:lstStyle/>
        <a:p>
          <a:endParaRPr lang="it-IT"/>
        </a:p>
      </dgm:t>
    </dgm:pt>
    <dgm:pt modelId="{68C48321-6BC8-A243-9BF6-D15D8D00EA7A}">
      <dgm:prSet phldrT="[Testo]" custT="1"/>
      <dgm:spPr>
        <a:solidFill>
          <a:srgbClr val="3BB0C9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8AAA218D-D3CE-0D43-A869-3BD16A7A834C}" type="parTrans" cxnId="{FA6CE85F-A1E5-1C46-8DA6-3563098D8E5F}">
      <dgm:prSet/>
      <dgm:spPr/>
      <dgm:t>
        <a:bodyPr/>
        <a:lstStyle/>
        <a:p>
          <a:endParaRPr lang="it-IT"/>
        </a:p>
      </dgm:t>
    </dgm:pt>
    <dgm:pt modelId="{C91717AD-42DD-2E4D-8B6E-8968DE092033}" type="sibTrans" cxnId="{FA6CE85F-A1E5-1C46-8DA6-3563098D8E5F}">
      <dgm:prSet/>
      <dgm:spPr/>
      <dgm:t>
        <a:bodyPr/>
        <a:lstStyle/>
        <a:p>
          <a:endParaRPr lang="it-IT"/>
        </a:p>
      </dgm:t>
    </dgm:pt>
    <dgm:pt modelId="{8086AB9D-4B74-D843-A95C-FB1E69DBCC69}">
      <dgm:prSet phldrT="[Testo]" custT="1"/>
      <dgm:spPr>
        <a:solidFill>
          <a:srgbClr val="3BB0C9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89AED85E-6156-F443-840B-E0485999E358}" type="parTrans" cxnId="{9FF65951-B746-4445-AF2C-5739A1B484F3}">
      <dgm:prSet/>
      <dgm:spPr/>
      <dgm:t>
        <a:bodyPr/>
        <a:lstStyle/>
        <a:p>
          <a:endParaRPr lang="it-IT"/>
        </a:p>
      </dgm:t>
    </dgm:pt>
    <dgm:pt modelId="{50C60E0F-0C45-004D-ABDF-B8678F654ACD}" type="sibTrans" cxnId="{9FF65951-B746-4445-AF2C-5739A1B484F3}">
      <dgm:prSet/>
      <dgm:spPr/>
      <dgm:t>
        <a:bodyPr/>
        <a:lstStyle/>
        <a:p>
          <a:endParaRPr lang="it-IT"/>
        </a:p>
      </dgm:t>
    </dgm:pt>
    <dgm:pt modelId="{3EBB3815-49E5-E845-A001-3B2EE0DB6FE6}">
      <dgm:prSet phldrT="[Testo]" custT="1"/>
      <dgm:spPr>
        <a:solidFill>
          <a:srgbClr val="6ECB98"/>
        </a:solidFill>
        <a:ln>
          <a:noFill/>
        </a:ln>
        <a:effectLst/>
      </dgm:spPr>
      <dgm:t>
        <a:bodyPr/>
        <a:lstStyle/>
        <a:p>
          <a:pPr algn="ctr"/>
          <a:r>
            <a:rPr lang="it-IT" sz="1800" dirty="0" smtClean="0">
              <a:solidFill>
                <a:schemeClr val="bg1"/>
              </a:solidFill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solidFill>
              <a:schemeClr val="bg1"/>
            </a:solidFill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95F14CD5-1DF1-6341-9458-7F737D9EC9B3}" type="parTrans" cxnId="{1DD71AB4-51E3-0E47-A0B1-D156E34EC4A8}">
      <dgm:prSet/>
      <dgm:spPr/>
      <dgm:t>
        <a:bodyPr/>
        <a:lstStyle/>
        <a:p>
          <a:endParaRPr lang="it-IT"/>
        </a:p>
      </dgm:t>
    </dgm:pt>
    <dgm:pt modelId="{858B8A1F-F1F7-AB40-9ECB-D218445D0F03}" type="sibTrans" cxnId="{1DD71AB4-51E3-0E47-A0B1-D156E34EC4A8}">
      <dgm:prSet/>
      <dgm:spPr/>
      <dgm:t>
        <a:bodyPr/>
        <a:lstStyle/>
        <a:p>
          <a:endParaRPr lang="it-IT"/>
        </a:p>
      </dgm:t>
    </dgm:pt>
    <dgm:pt modelId="{A51ECB76-4D28-2A47-A261-8A784BADFFC1}">
      <dgm:prSet phldrT="[Testo]" custT="1"/>
      <dgm:spPr>
        <a:solidFill>
          <a:srgbClr val="6ECB98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C98C9DF3-5530-6941-A0F8-AF4DCEBF449E}" type="parTrans" cxnId="{1942B6FF-D05B-BE4B-9EE1-150368F8F995}">
      <dgm:prSet/>
      <dgm:spPr/>
      <dgm:t>
        <a:bodyPr/>
        <a:lstStyle/>
        <a:p>
          <a:endParaRPr lang="it-IT"/>
        </a:p>
      </dgm:t>
    </dgm:pt>
    <dgm:pt modelId="{6DDCB1BF-15B5-844E-91C6-26CBD3DCD5BA}" type="sibTrans" cxnId="{1942B6FF-D05B-BE4B-9EE1-150368F8F995}">
      <dgm:prSet/>
      <dgm:spPr/>
      <dgm:t>
        <a:bodyPr/>
        <a:lstStyle/>
        <a:p>
          <a:endParaRPr lang="it-IT"/>
        </a:p>
      </dgm:t>
    </dgm:pt>
    <dgm:pt modelId="{98B8AA33-F437-984B-91A4-C9A1FE384CEA}">
      <dgm:prSet phldrT="[Testo]" custT="1"/>
      <dgm:spPr>
        <a:solidFill>
          <a:srgbClr val="6ECB98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AB4ECB5B-03F4-6140-B82D-F3533D54D19D}" type="parTrans" cxnId="{D99CFC42-23EA-B242-AD40-AA59082929F3}">
      <dgm:prSet/>
      <dgm:spPr/>
      <dgm:t>
        <a:bodyPr/>
        <a:lstStyle/>
        <a:p>
          <a:endParaRPr lang="it-IT"/>
        </a:p>
      </dgm:t>
    </dgm:pt>
    <dgm:pt modelId="{F35C1566-8DE4-AD4E-8723-3F6B6F8A09B7}" type="sibTrans" cxnId="{D99CFC42-23EA-B242-AD40-AA59082929F3}">
      <dgm:prSet/>
      <dgm:spPr/>
      <dgm:t>
        <a:bodyPr/>
        <a:lstStyle/>
        <a:p>
          <a:endParaRPr lang="it-IT"/>
        </a:p>
      </dgm:t>
    </dgm:pt>
    <dgm:pt modelId="{F5ED0C7F-3A42-8243-B7BF-246A9F304A4D}">
      <dgm:prSet phldrT="[Testo]" custT="1"/>
      <dgm:spPr>
        <a:solidFill>
          <a:srgbClr val="346094"/>
        </a:solidFill>
        <a:ln>
          <a:noFill/>
        </a:ln>
        <a:effectLst/>
      </dgm:spPr>
      <dgm:t>
        <a:bodyPr/>
        <a:lstStyle/>
        <a:p>
          <a:pPr algn="ctr"/>
          <a:r>
            <a:rPr lang="it-IT" sz="1800" dirty="0" smtClean="0">
              <a:solidFill>
                <a:schemeClr val="bg1"/>
              </a:solidFill>
              <a:latin typeface="Open Sans Condensed" charset="0"/>
              <a:ea typeface="Open Sans Condensed" charset="0"/>
              <a:cs typeface="Open Sans Condensed" charset="0"/>
            </a:rPr>
            <a:t>TITLE</a:t>
          </a:r>
          <a:endParaRPr lang="it-IT" sz="1800" dirty="0">
            <a:solidFill>
              <a:schemeClr val="bg1"/>
            </a:solidFill>
            <a:latin typeface="Open Sans Condensed" charset="0"/>
            <a:ea typeface="Open Sans Condensed" charset="0"/>
            <a:cs typeface="Open Sans Condensed" charset="0"/>
          </a:endParaRPr>
        </a:p>
      </dgm:t>
    </dgm:pt>
    <dgm:pt modelId="{4CEA70FC-BD0D-224A-B5AA-CCD35D7F572B}" type="parTrans" cxnId="{D566D5D3-9902-4B46-B9BE-42B4EA7F8C8F}">
      <dgm:prSet/>
      <dgm:spPr/>
      <dgm:t>
        <a:bodyPr/>
        <a:lstStyle/>
        <a:p>
          <a:endParaRPr lang="it-IT"/>
        </a:p>
      </dgm:t>
    </dgm:pt>
    <dgm:pt modelId="{9E3CDEB9-1C07-5B47-80FD-48DB9E45F37A}" type="sibTrans" cxnId="{D566D5D3-9902-4B46-B9BE-42B4EA7F8C8F}">
      <dgm:prSet/>
      <dgm:spPr/>
      <dgm:t>
        <a:bodyPr/>
        <a:lstStyle/>
        <a:p>
          <a:endParaRPr lang="it-IT"/>
        </a:p>
      </dgm:t>
    </dgm:pt>
    <dgm:pt modelId="{DDA36E72-563F-4A4D-9DC9-321883D7D0A7}">
      <dgm:prSet phldrT="[Testo]" custT="1"/>
      <dgm:spPr>
        <a:solidFill>
          <a:srgbClr val="346094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5BB363FC-85E9-1542-8798-604EA9D1CFDF}" type="parTrans" cxnId="{D8E8ECD9-8792-8E40-96AD-B50E12F0A124}">
      <dgm:prSet/>
      <dgm:spPr/>
      <dgm:t>
        <a:bodyPr/>
        <a:lstStyle/>
        <a:p>
          <a:endParaRPr lang="it-IT"/>
        </a:p>
      </dgm:t>
    </dgm:pt>
    <dgm:pt modelId="{B764B13A-E8B4-A645-BA0E-65F1BBBB3962}" type="sibTrans" cxnId="{D8E8ECD9-8792-8E40-96AD-B50E12F0A124}">
      <dgm:prSet/>
      <dgm:spPr/>
      <dgm:t>
        <a:bodyPr/>
        <a:lstStyle/>
        <a:p>
          <a:endParaRPr lang="it-IT"/>
        </a:p>
      </dgm:t>
    </dgm:pt>
    <dgm:pt modelId="{BF7CA0C7-F9AB-2145-B8F3-8949CA0C59B9}">
      <dgm:prSet phldrT="[Testo]" custT="1"/>
      <dgm:spPr>
        <a:solidFill>
          <a:srgbClr val="346094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it-IT" sz="1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Text</a:t>
          </a:r>
          <a:endParaRPr lang="it-IT" sz="1400" dirty="0">
            <a:solidFill>
              <a:schemeClr val="bg1"/>
            </a:solidFill>
            <a:latin typeface="Open Sans" charset="0"/>
            <a:ea typeface="Open Sans" charset="0"/>
            <a:cs typeface="Open Sans" charset="0"/>
          </a:endParaRPr>
        </a:p>
      </dgm:t>
    </dgm:pt>
    <dgm:pt modelId="{942317F9-54B5-E344-AA90-5DE35CF62813}" type="parTrans" cxnId="{D264BC5B-075C-AE4E-AEEE-2CFDB8D2C7FE}">
      <dgm:prSet/>
      <dgm:spPr/>
      <dgm:t>
        <a:bodyPr/>
        <a:lstStyle/>
        <a:p>
          <a:endParaRPr lang="it-IT"/>
        </a:p>
      </dgm:t>
    </dgm:pt>
    <dgm:pt modelId="{C6080761-C925-9A4C-BDEF-D11F3FF9B908}" type="sibTrans" cxnId="{D264BC5B-075C-AE4E-AEEE-2CFDB8D2C7FE}">
      <dgm:prSet/>
      <dgm:spPr/>
      <dgm:t>
        <a:bodyPr/>
        <a:lstStyle/>
        <a:p>
          <a:endParaRPr lang="it-IT"/>
        </a:p>
      </dgm:t>
    </dgm:pt>
    <dgm:pt modelId="{700924BA-2827-134C-AD6E-27244314F3D1}" type="pres">
      <dgm:prSet presAssocID="{A4E3E90D-1453-0640-BC21-2AFBDAD84A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F869C29-65FC-0649-A605-EBB91C21B0F9}" type="pres">
      <dgm:prSet presAssocID="{4D080B58-3025-EA47-93AA-DF7522067285}" presName="hierRoot1" presStyleCnt="0"/>
      <dgm:spPr/>
      <dgm:t>
        <a:bodyPr/>
        <a:lstStyle/>
        <a:p>
          <a:endParaRPr lang="it-IT"/>
        </a:p>
      </dgm:t>
    </dgm:pt>
    <dgm:pt modelId="{FFBF9F13-7B76-894B-8FBE-B2CB00A3959D}" type="pres">
      <dgm:prSet presAssocID="{4D080B58-3025-EA47-93AA-DF7522067285}" presName="composite" presStyleCnt="0"/>
      <dgm:spPr/>
      <dgm:t>
        <a:bodyPr/>
        <a:lstStyle/>
        <a:p>
          <a:endParaRPr lang="it-IT"/>
        </a:p>
      </dgm:t>
    </dgm:pt>
    <dgm:pt modelId="{53B9C8AB-A765-A34C-895A-3635E03F2E50}" type="pres">
      <dgm:prSet presAssocID="{4D080B58-3025-EA47-93AA-DF7522067285}" presName="background" presStyleLbl="node0" presStyleIdx="0" presStyleCnt="3"/>
      <dgm:spPr>
        <a:solidFill>
          <a:srgbClr val="3BB0C9">
            <a:alpha val="20000"/>
          </a:srgbClr>
        </a:solidFill>
      </dgm:spPr>
      <dgm:t>
        <a:bodyPr/>
        <a:lstStyle/>
        <a:p>
          <a:endParaRPr lang="it-IT"/>
        </a:p>
      </dgm:t>
    </dgm:pt>
    <dgm:pt modelId="{0767C0CF-67EE-1345-B352-AAD7E4F902D0}" type="pres">
      <dgm:prSet presAssocID="{4D080B58-3025-EA47-93AA-DF752206728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DA9BD3C-9BE5-3A4A-9200-E0F1A78EA630}" type="pres">
      <dgm:prSet presAssocID="{4D080B58-3025-EA47-93AA-DF7522067285}" presName="hierChild2" presStyleCnt="0"/>
      <dgm:spPr/>
      <dgm:t>
        <a:bodyPr/>
        <a:lstStyle/>
        <a:p>
          <a:endParaRPr lang="it-IT"/>
        </a:p>
      </dgm:t>
    </dgm:pt>
    <dgm:pt modelId="{631FA857-CF50-4B40-BF27-1479A063D894}" type="pres">
      <dgm:prSet presAssocID="{8AAA218D-D3CE-0D43-A869-3BD16A7A834C}" presName="Name10" presStyleLbl="parChTrans1D2" presStyleIdx="0" presStyleCnt="6"/>
      <dgm:spPr/>
      <dgm:t>
        <a:bodyPr/>
        <a:lstStyle/>
        <a:p>
          <a:endParaRPr lang="it-IT"/>
        </a:p>
      </dgm:t>
    </dgm:pt>
    <dgm:pt modelId="{778BB856-731B-AC4E-AFDA-6CAEF269BFF2}" type="pres">
      <dgm:prSet presAssocID="{68C48321-6BC8-A243-9BF6-D15D8D00EA7A}" presName="hierRoot2" presStyleCnt="0"/>
      <dgm:spPr/>
      <dgm:t>
        <a:bodyPr/>
        <a:lstStyle/>
        <a:p>
          <a:endParaRPr lang="it-IT"/>
        </a:p>
      </dgm:t>
    </dgm:pt>
    <dgm:pt modelId="{3059FE4D-08F0-2D4A-AE65-61E5C0F7C46E}" type="pres">
      <dgm:prSet presAssocID="{68C48321-6BC8-A243-9BF6-D15D8D00EA7A}" presName="composite2" presStyleCnt="0"/>
      <dgm:spPr/>
      <dgm:t>
        <a:bodyPr/>
        <a:lstStyle/>
        <a:p>
          <a:endParaRPr lang="it-IT"/>
        </a:p>
      </dgm:t>
    </dgm:pt>
    <dgm:pt modelId="{C8B36CBC-4C33-3344-BC65-FB0618E657FD}" type="pres">
      <dgm:prSet presAssocID="{68C48321-6BC8-A243-9BF6-D15D8D00EA7A}" presName="background2" presStyleLbl="node2" presStyleIdx="0" presStyleCnt="6"/>
      <dgm:spPr>
        <a:solidFill>
          <a:srgbClr val="3BB0C9">
            <a:alpha val="20000"/>
          </a:srgbClr>
        </a:solidFill>
      </dgm:spPr>
      <dgm:t>
        <a:bodyPr/>
        <a:lstStyle/>
        <a:p>
          <a:endParaRPr lang="it-IT"/>
        </a:p>
      </dgm:t>
    </dgm:pt>
    <dgm:pt modelId="{578E6165-8049-D144-8C5D-C670B14D0373}" type="pres">
      <dgm:prSet presAssocID="{68C48321-6BC8-A243-9BF6-D15D8D00EA7A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12FFE28-4301-3F4E-BE4A-52A4DF7BEA72}" type="pres">
      <dgm:prSet presAssocID="{68C48321-6BC8-A243-9BF6-D15D8D00EA7A}" presName="hierChild3" presStyleCnt="0"/>
      <dgm:spPr/>
      <dgm:t>
        <a:bodyPr/>
        <a:lstStyle/>
        <a:p>
          <a:endParaRPr lang="it-IT"/>
        </a:p>
      </dgm:t>
    </dgm:pt>
    <dgm:pt modelId="{961BA964-FD9C-0B4B-993B-D7FE913D9025}" type="pres">
      <dgm:prSet presAssocID="{89AED85E-6156-F443-840B-E0485999E358}" presName="Name10" presStyleLbl="parChTrans1D2" presStyleIdx="1" presStyleCnt="6"/>
      <dgm:spPr/>
      <dgm:t>
        <a:bodyPr/>
        <a:lstStyle/>
        <a:p>
          <a:endParaRPr lang="it-IT"/>
        </a:p>
      </dgm:t>
    </dgm:pt>
    <dgm:pt modelId="{D89B3828-5BC5-634D-BD13-A090E5D641D9}" type="pres">
      <dgm:prSet presAssocID="{8086AB9D-4B74-D843-A95C-FB1E69DBCC69}" presName="hierRoot2" presStyleCnt="0"/>
      <dgm:spPr/>
      <dgm:t>
        <a:bodyPr/>
        <a:lstStyle/>
        <a:p>
          <a:endParaRPr lang="it-IT"/>
        </a:p>
      </dgm:t>
    </dgm:pt>
    <dgm:pt modelId="{B369B165-43FD-9545-8AB0-9651A93929E9}" type="pres">
      <dgm:prSet presAssocID="{8086AB9D-4B74-D843-A95C-FB1E69DBCC69}" presName="composite2" presStyleCnt="0"/>
      <dgm:spPr/>
      <dgm:t>
        <a:bodyPr/>
        <a:lstStyle/>
        <a:p>
          <a:endParaRPr lang="it-IT"/>
        </a:p>
      </dgm:t>
    </dgm:pt>
    <dgm:pt modelId="{FC4BCEC6-64AF-4748-A669-B183274AB20C}" type="pres">
      <dgm:prSet presAssocID="{8086AB9D-4B74-D843-A95C-FB1E69DBCC69}" presName="background2" presStyleLbl="node2" presStyleIdx="1" presStyleCnt="6"/>
      <dgm:spPr>
        <a:solidFill>
          <a:srgbClr val="3BB0C9">
            <a:alpha val="20000"/>
          </a:srgbClr>
        </a:solidFill>
      </dgm:spPr>
      <dgm:t>
        <a:bodyPr/>
        <a:lstStyle/>
        <a:p>
          <a:endParaRPr lang="it-IT"/>
        </a:p>
      </dgm:t>
    </dgm:pt>
    <dgm:pt modelId="{5B7F3E79-ECB2-E542-80DB-D2C0E6494986}" type="pres">
      <dgm:prSet presAssocID="{8086AB9D-4B74-D843-A95C-FB1E69DBCC69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90BC8B9-E5F1-EC42-99DE-E8E6625F86A6}" type="pres">
      <dgm:prSet presAssocID="{8086AB9D-4B74-D843-A95C-FB1E69DBCC69}" presName="hierChild3" presStyleCnt="0"/>
      <dgm:spPr/>
      <dgm:t>
        <a:bodyPr/>
        <a:lstStyle/>
        <a:p>
          <a:endParaRPr lang="it-IT"/>
        </a:p>
      </dgm:t>
    </dgm:pt>
    <dgm:pt modelId="{D9971EBD-C7F6-DC4B-8F11-754504BFED45}" type="pres">
      <dgm:prSet presAssocID="{3EBB3815-49E5-E845-A001-3B2EE0DB6FE6}" presName="hierRoot1" presStyleCnt="0"/>
      <dgm:spPr/>
      <dgm:t>
        <a:bodyPr/>
        <a:lstStyle/>
        <a:p>
          <a:endParaRPr lang="it-IT"/>
        </a:p>
      </dgm:t>
    </dgm:pt>
    <dgm:pt modelId="{67425BDD-B5C6-2244-B2D1-1A718B3C1627}" type="pres">
      <dgm:prSet presAssocID="{3EBB3815-49E5-E845-A001-3B2EE0DB6FE6}" presName="composite" presStyleCnt="0"/>
      <dgm:spPr/>
      <dgm:t>
        <a:bodyPr/>
        <a:lstStyle/>
        <a:p>
          <a:endParaRPr lang="it-IT"/>
        </a:p>
      </dgm:t>
    </dgm:pt>
    <dgm:pt modelId="{3D39EE62-7B18-D74F-9757-40C0B7872E6E}" type="pres">
      <dgm:prSet presAssocID="{3EBB3815-49E5-E845-A001-3B2EE0DB6FE6}" presName="background" presStyleLbl="node0" presStyleIdx="1" presStyleCnt="3"/>
      <dgm:spPr>
        <a:solidFill>
          <a:srgbClr val="6ECB98">
            <a:alpha val="20000"/>
          </a:srgbClr>
        </a:solidFill>
        <a:effectLst/>
      </dgm:spPr>
      <dgm:t>
        <a:bodyPr/>
        <a:lstStyle/>
        <a:p>
          <a:endParaRPr lang="it-IT"/>
        </a:p>
      </dgm:t>
    </dgm:pt>
    <dgm:pt modelId="{2C147442-D747-A043-8D64-0B036A56F9CA}" type="pres">
      <dgm:prSet presAssocID="{3EBB3815-49E5-E845-A001-3B2EE0DB6FE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A8DB58A-5EBA-FB4D-8729-E5B9A04B94F8}" type="pres">
      <dgm:prSet presAssocID="{3EBB3815-49E5-E845-A001-3B2EE0DB6FE6}" presName="hierChild2" presStyleCnt="0"/>
      <dgm:spPr/>
      <dgm:t>
        <a:bodyPr/>
        <a:lstStyle/>
        <a:p>
          <a:endParaRPr lang="it-IT"/>
        </a:p>
      </dgm:t>
    </dgm:pt>
    <dgm:pt modelId="{2ECABD06-8465-B644-B654-4C9DB6176823}" type="pres">
      <dgm:prSet presAssocID="{C98C9DF3-5530-6941-A0F8-AF4DCEBF449E}" presName="Name10" presStyleLbl="parChTrans1D2" presStyleIdx="2" presStyleCnt="6"/>
      <dgm:spPr/>
      <dgm:t>
        <a:bodyPr/>
        <a:lstStyle/>
        <a:p>
          <a:endParaRPr lang="it-IT"/>
        </a:p>
      </dgm:t>
    </dgm:pt>
    <dgm:pt modelId="{2D472E91-749F-9B4A-BBFD-BEDCCC8DB392}" type="pres">
      <dgm:prSet presAssocID="{A51ECB76-4D28-2A47-A261-8A784BADFFC1}" presName="hierRoot2" presStyleCnt="0"/>
      <dgm:spPr/>
      <dgm:t>
        <a:bodyPr/>
        <a:lstStyle/>
        <a:p>
          <a:endParaRPr lang="it-IT"/>
        </a:p>
      </dgm:t>
    </dgm:pt>
    <dgm:pt modelId="{7A643EED-15D3-834E-8E4D-DC492A688CE5}" type="pres">
      <dgm:prSet presAssocID="{A51ECB76-4D28-2A47-A261-8A784BADFFC1}" presName="composite2" presStyleCnt="0"/>
      <dgm:spPr/>
      <dgm:t>
        <a:bodyPr/>
        <a:lstStyle/>
        <a:p>
          <a:endParaRPr lang="it-IT"/>
        </a:p>
      </dgm:t>
    </dgm:pt>
    <dgm:pt modelId="{B1D23E8A-DAD4-8D49-9CD0-EDC46060A477}" type="pres">
      <dgm:prSet presAssocID="{A51ECB76-4D28-2A47-A261-8A784BADFFC1}" presName="background2" presStyleLbl="node2" presStyleIdx="2" presStyleCnt="6"/>
      <dgm:spPr>
        <a:solidFill>
          <a:srgbClr val="6ECB98">
            <a:alpha val="20000"/>
          </a:srgbClr>
        </a:solidFill>
      </dgm:spPr>
      <dgm:t>
        <a:bodyPr/>
        <a:lstStyle/>
        <a:p>
          <a:endParaRPr lang="it-IT"/>
        </a:p>
      </dgm:t>
    </dgm:pt>
    <dgm:pt modelId="{B737CDB4-407C-8D47-BA25-7C785B8F5677}" type="pres">
      <dgm:prSet presAssocID="{A51ECB76-4D28-2A47-A261-8A784BADFFC1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8D6095B-9C63-934E-B455-6F0FB2469F4A}" type="pres">
      <dgm:prSet presAssocID="{A51ECB76-4D28-2A47-A261-8A784BADFFC1}" presName="hierChild3" presStyleCnt="0"/>
      <dgm:spPr/>
      <dgm:t>
        <a:bodyPr/>
        <a:lstStyle/>
        <a:p>
          <a:endParaRPr lang="it-IT"/>
        </a:p>
      </dgm:t>
    </dgm:pt>
    <dgm:pt modelId="{D3C77309-D2E3-F74B-A954-CBF918CC208E}" type="pres">
      <dgm:prSet presAssocID="{AB4ECB5B-03F4-6140-B82D-F3533D54D19D}" presName="Name10" presStyleLbl="parChTrans1D2" presStyleIdx="3" presStyleCnt="6"/>
      <dgm:spPr/>
      <dgm:t>
        <a:bodyPr/>
        <a:lstStyle/>
        <a:p>
          <a:endParaRPr lang="it-IT"/>
        </a:p>
      </dgm:t>
    </dgm:pt>
    <dgm:pt modelId="{31F8C221-F101-EE41-9723-21A71F4F6375}" type="pres">
      <dgm:prSet presAssocID="{98B8AA33-F437-984B-91A4-C9A1FE384CEA}" presName="hierRoot2" presStyleCnt="0"/>
      <dgm:spPr/>
      <dgm:t>
        <a:bodyPr/>
        <a:lstStyle/>
        <a:p>
          <a:endParaRPr lang="it-IT"/>
        </a:p>
      </dgm:t>
    </dgm:pt>
    <dgm:pt modelId="{B71195E0-E2BA-444D-8EB8-C0BA3CBE27AA}" type="pres">
      <dgm:prSet presAssocID="{98B8AA33-F437-984B-91A4-C9A1FE384CEA}" presName="composite2" presStyleCnt="0"/>
      <dgm:spPr/>
      <dgm:t>
        <a:bodyPr/>
        <a:lstStyle/>
        <a:p>
          <a:endParaRPr lang="it-IT"/>
        </a:p>
      </dgm:t>
    </dgm:pt>
    <dgm:pt modelId="{154F9939-5906-7D40-B01A-05CB1C84B264}" type="pres">
      <dgm:prSet presAssocID="{98B8AA33-F437-984B-91A4-C9A1FE384CEA}" presName="background2" presStyleLbl="node2" presStyleIdx="3" presStyleCnt="6"/>
      <dgm:spPr>
        <a:solidFill>
          <a:srgbClr val="6ECB98">
            <a:alpha val="20000"/>
          </a:srgbClr>
        </a:solidFill>
      </dgm:spPr>
      <dgm:t>
        <a:bodyPr/>
        <a:lstStyle/>
        <a:p>
          <a:endParaRPr lang="it-IT"/>
        </a:p>
      </dgm:t>
    </dgm:pt>
    <dgm:pt modelId="{99CBA2DB-D2A8-A84A-B8FF-1AF059A8E6AB}" type="pres">
      <dgm:prSet presAssocID="{98B8AA33-F437-984B-91A4-C9A1FE384CEA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375F7D0-47F7-2043-83FF-D1538717F842}" type="pres">
      <dgm:prSet presAssocID="{98B8AA33-F437-984B-91A4-C9A1FE384CEA}" presName="hierChild3" presStyleCnt="0"/>
      <dgm:spPr/>
      <dgm:t>
        <a:bodyPr/>
        <a:lstStyle/>
        <a:p>
          <a:endParaRPr lang="it-IT"/>
        </a:p>
      </dgm:t>
    </dgm:pt>
    <dgm:pt modelId="{CE40AE09-F878-D447-9EF3-A61C2DB4A590}" type="pres">
      <dgm:prSet presAssocID="{F5ED0C7F-3A42-8243-B7BF-246A9F304A4D}" presName="hierRoot1" presStyleCnt="0"/>
      <dgm:spPr/>
      <dgm:t>
        <a:bodyPr/>
        <a:lstStyle/>
        <a:p>
          <a:endParaRPr lang="it-IT"/>
        </a:p>
      </dgm:t>
    </dgm:pt>
    <dgm:pt modelId="{FC4C31CD-5222-E44A-8629-70FA7AB03BDB}" type="pres">
      <dgm:prSet presAssocID="{F5ED0C7F-3A42-8243-B7BF-246A9F304A4D}" presName="composite" presStyleCnt="0"/>
      <dgm:spPr/>
      <dgm:t>
        <a:bodyPr/>
        <a:lstStyle/>
        <a:p>
          <a:endParaRPr lang="it-IT"/>
        </a:p>
      </dgm:t>
    </dgm:pt>
    <dgm:pt modelId="{8E8ADA0D-0639-5A42-9169-8F333191DD39}" type="pres">
      <dgm:prSet presAssocID="{F5ED0C7F-3A42-8243-B7BF-246A9F304A4D}" presName="background" presStyleLbl="node0" presStyleIdx="2" presStyleCnt="3"/>
      <dgm:spPr>
        <a:solidFill>
          <a:srgbClr val="346094">
            <a:alpha val="20000"/>
          </a:srgbClr>
        </a:solidFill>
      </dgm:spPr>
      <dgm:t>
        <a:bodyPr/>
        <a:lstStyle/>
        <a:p>
          <a:endParaRPr lang="it-IT"/>
        </a:p>
      </dgm:t>
    </dgm:pt>
    <dgm:pt modelId="{B23A3CC3-FE2C-684D-B08F-A87BD9FAE919}" type="pres">
      <dgm:prSet presAssocID="{F5ED0C7F-3A42-8243-B7BF-246A9F304A4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CC051EB-B46C-9549-B955-072460951980}" type="pres">
      <dgm:prSet presAssocID="{F5ED0C7F-3A42-8243-B7BF-246A9F304A4D}" presName="hierChild2" presStyleCnt="0"/>
      <dgm:spPr/>
      <dgm:t>
        <a:bodyPr/>
        <a:lstStyle/>
        <a:p>
          <a:endParaRPr lang="it-IT"/>
        </a:p>
      </dgm:t>
    </dgm:pt>
    <dgm:pt modelId="{1F2BF2B3-9BA3-F646-BA7A-04AAD66CCBC5}" type="pres">
      <dgm:prSet presAssocID="{5BB363FC-85E9-1542-8798-604EA9D1CFDF}" presName="Name10" presStyleLbl="parChTrans1D2" presStyleIdx="4" presStyleCnt="6"/>
      <dgm:spPr/>
      <dgm:t>
        <a:bodyPr/>
        <a:lstStyle/>
        <a:p>
          <a:endParaRPr lang="it-IT"/>
        </a:p>
      </dgm:t>
    </dgm:pt>
    <dgm:pt modelId="{79D1114A-4022-6240-A88C-2C0660BB7AA7}" type="pres">
      <dgm:prSet presAssocID="{DDA36E72-563F-4A4D-9DC9-321883D7D0A7}" presName="hierRoot2" presStyleCnt="0"/>
      <dgm:spPr/>
      <dgm:t>
        <a:bodyPr/>
        <a:lstStyle/>
        <a:p>
          <a:endParaRPr lang="it-IT"/>
        </a:p>
      </dgm:t>
    </dgm:pt>
    <dgm:pt modelId="{4CBD175D-AE30-7046-8F1F-DA220954FA04}" type="pres">
      <dgm:prSet presAssocID="{DDA36E72-563F-4A4D-9DC9-321883D7D0A7}" presName="composite2" presStyleCnt="0"/>
      <dgm:spPr/>
      <dgm:t>
        <a:bodyPr/>
        <a:lstStyle/>
        <a:p>
          <a:endParaRPr lang="it-IT"/>
        </a:p>
      </dgm:t>
    </dgm:pt>
    <dgm:pt modelId="{7CFCD5A1-AFD5-3D40-9EAA-08F0C52FBBA4}" type="pres">
      <dgm:prSet presAssocID="{DDA36E72-563F-4A4D-9DC9-321883D7D0A7}" presName="background2" presStyleLbl="node2" presStyleIdx="4" presStyleCnt="6"/>
      <dgm:spPr>
        <a:solidFill>
          <a:srgbClr val="346094">
            <a:alpha val="20000"/>
          </a:srgbClr>
        </a:solidFill>
      </dgm:spPr>
      <dgm:t>
        <a:bodyPr/>
        <a:lstStyle/>
        <a:p>
          <a:endParaRPr lang="it-IT"/>
        </a:p>
      </dgm:t>
    </dgm:pt>
    <dgm:pt modelId="{2AA9B2AB-3FA8-8F4E-80CF-53B4B528D8F4}" type="pres">
      <dgm:prSet presAssocID="{DDA36E72-563F-4A4D-9DC9-321883D7D0A7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D6A89DD-AF17-D948-85DD-315D8CCFF15E}" type="pres">
      <dgm:prSet presAssocID="{DDA36E72-563F-4A4D-9DC9-321883D7D0A7}" presName="hierChild3" presStyleCnt="0"/>
      <dgm:spPr/>
      <dgm:t>
        <a:bodyPr/>
        <a:lstStyle/>
        <a:p>
          <a:endParaRPr lang="it-IT"/>
        </a:p>
      </dgm:t>
    </dgm:pt>
    <dgm:pt modelId="{1740D5CF-B820-954C-9A1C-8C85AD54ED60}" type="pres">
      <dgm:prSet presAssocID="{942317F9-54B5-E344-AA90-5DE35CF62813}" presName="Name10" presStyleLbl="parChTrans1D2" presStyleIdx="5" presStyleCnt="6"/>
      <dgm:spPr/>
      <dgm:t>
        <a:bodyPr/>
        <a:lstStyle/>
        <a:p>
          <a:endParaRPr lang="it-IT"/>
        </a:p>
      </dgm:t>
    </dgm:pt>
    <dgm:pt modelId="{E23C4F49-C276-2644-B38F-1B3A2D5587D5}" type="pres">
      <dgm:prSet presAssocID="{BF7CA0C7-F9AB-2145-B8F3-8949CA0C59B9}" presName="hierRoot2" presStyleCnt="0"/>
      <dgm:spPr/>
      <dgm:t>
        <a:bodyPr/>
        <a:lstStyle/>
        <a:p>
          <a:endParaRPr lang="it-IT"/>
        </a:p>
      </dgm:t>
    </dgm:pt>
    <dgm:pt modelId="{5DF8FA2D-4C96-714E-AE36-AACD882A0172}" type="pres">
      <dgm:prSet presAssocID="{BF7CA0C7-F9AB-2145-B8F3-8949CA0C59B9}" presName="composite2" presStyleCnt="0"/>
      <dgm:spPr/>
      <dgm:t>
        <a:bodyPr/>
        <a:lstStyle/>
        <a:p>
          <a:endParaRPr lang="it-IT"/>
        </a:p>
      </dgm:t>
    </dgm:pt>
    <dgm:pt modelId="{BA1B03E2-8F9F-5A46-A47E-B43209C53341}" type="pres">
      <dgm:prSet presAssocID="{BF7CA0C7-F9AB-2145-B8F3-8949CA0C59B9}" presName="background2" presStyleLbl="node2" presStyleIdx="5" presStyleCnt="6"/>
      <dgm:spPr>
        <a:solidFill>
          <a:srgbClr val="346094">
            <a:alpha val="20000"/>
          </a:srgbClr>
        </a:solidFill>
      </dgm:spPr>
      <dgm:t>
        <a:bodyPr/>
        <a:lstStyle/>
        <a:p>
          <a:endParaRPr lang="it-IT"/>
        </a:p>
      </dgm:t>
    </dgm:pt>
    <dgm:pt modelId="{5F72DCC5-DF78-4B48-9342-B3B7E4E7B215}" type="pres">
      <dgm:prSet presAssocID="{BF7CA0C7-F9AB-2145-B8F3-8949CA0C59B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E07E2C-4F70-C942-A530-A8291D804542}" type="pres">
      <dgm:prSet presAssocID="{BF7CA0C7-F9AB-2145-B8F3-8949CA0C59B9}" presName="hierChild3" presStyleCnt="0"/>
      <dgm:spPr/>
      <dgm:t>
        <a:bodyPr/>
        <a:lstStyle/>
        <a:p>
          <a:endParaRPr lang="it-IT"/>
        </a:p>
      </dgm:t>
    </dgm:pt>
  </dgm:ptLst>
  <dgm:cxnLst>
    <dgm:cxn modelId="{2C74620D-F0E9-C941-8679-4103ED75E46B}" type="presOf" srcId="{942317F9-54B5-E344-AA90-5DE35CF62813}" destId="{1740D5CF-B820-954C-9A1C-8C85AD54ED60}" srcOrd="0" destOrd="0" presId="urn:microsoft.com/office/officeart/2005/8/layout/hierarchy1"/>
    <dgm:cxn modelId="{0A08B7EE-C1FC-5540-B020-F956814BC001}" type="presOf" srcId="{8086AB9D-4B74-D843-A95C-FB1E69DBCC69}" destId="{5B7F3E79-ECB2-E542-80DB-D2C0E6494986}" srcOrd="0" destOrd="0" presId="urn:microsoft.com/office/officeart/2005/8/layout/hierarchy1"/>
    <dgm:cxn modelId="{F5ABD909-FCE0-824D-A28B-B01191FF59F8}" type="presOf" srcId="{A51ECB76-4D28-2A47-A261-8A784BADFFC1}" destId="{B737CDB4-407C-8D47-BA25-7C785B8F5677}" srcOrd="0" destOrd="0" presId="urn:microsoft.com/office/officeart/2005/8/layout/hierarchy1"/>
    <dgm:cxn modelId="{45B52308-05C2-8841-B19B-14FCFECC61E6}" srcId="{A4E3E90D-1453-0640-BC21-2AFBDAD84ACC}" destId="{4D080B58-3025-EA47-93AA-DF7522067285}" srcOrd="0" destOrd="0" parTransId="{8CB1E803-91D2-5041-8168-5050066063C7}" sibTransId="{84687F99-0452-2D45-BBAE-D3CA85226FEA}"/>
    <dgm:cxn modelId="{1942B6FF-D05B-BE4B-9EE1-150368F8F995}" srcId="{3EBB3815-49E5-E845-A001-3B2EE0DB6FE6}" destId="{A51ECB76-4D28-2A47-A261-8A784BADFFC1}" srcOrd="0" destOrd="0" parTransId="{C98C9DF3-5530-6941-A0F8-AF4DCEBF449E}" sibTransId="{6DDCB1BF-15B5-844E-91C6-26CBD3DCD5BA}"/>
    <dgm:cxn modelId="{D8E8ECD9-8792-8E40-96AD-B50E12F0A124}" srcId="{F5ED0C7F-3A42-8243-B7BF-246A9F304A4D}" destId="{DDA36E72-563F-4A4D-9DC9-321883D7D0A7}" srcOrd="0" destOrd="0" parTransId="{5BB363FC-85E9-1542-8798-604EA9D1CFDF}" sibTransId="{B764B13A-E8B4-A645-BA0E-65F1BBBB3962}"/>
    <dgm:cxn modelId="{6C48230B-30E7-AE49-B804-2BDC410C1BF6}" type="presOf" srcId="{68C48321-6BC8-A243-9BF6-D15D8D00EA7A}" destId="{578E6165-8049-D144-8C5D-C670B14D0373}" srcOrd="0" destOrd="0" presId="urn:microsoft.com/office/officeart/2005/8/layout/hierarchy1"/>
    <dgm:cxn modelId="{FA6CE85F-A1E5-1C46-8DA6-3563098D8E5F}" srcId="{4D080B58-3025-EA47-93AA-DF7522067285}" destId="{68C48321-6BC8-A243-9BF6-D15D8D00EA7A}" srcOrd="0" destOrd="0" parTransId="{8AAA218D-D3CE-0D43-A869-3BD16A7A834C}" sibTransId="{C91717AD-42DD-2E4D-8B6E-8968DE092033}"/>
    <dgm:cxn modelId="{1DD71AB4-51E3-0E47-A0B1-D156E34EC4A8}" srcId="{A4E3E90D-1453-0640-BC21-2AFBDAD84ACC}" destId="{3EBB3815-49E5-E845-A001-3B2EE0DB6FE6}" srcOrd="1" destOrd="0" parTransId="{95F14CD5-1DF1-6341-9458-7F737D9EC9B3}" sibTransId="{858B8A1F-F1F7-AB40-9ECB-D218445D0F03}"/>
    <dgm:cxn modelId="{285C7947-50B3-104A-91FF-3004C0D9A975}" type="presOf" srcId="{DDA36E72-563F-4A4D-9DC9-321883D7D0A7}" destId="{2AA9B2AB-3FA8-8F4E-80CF-53B4B528D8F4}" srcOrd="0" destOrd="0" presId="urn:microsoft.com/office/officeart/2005/8/layout/hierarchy1"/>
    <dgm:cxn modelId="{CAFE3C88-E9C9-2F4D-95ED-AC5E7FAB47A2}" type="presOf" srcId="{BF7CA0C7-F9AB-2145-B8F3-8949CA0C59B9}" destId="{5F72DCC5-DF78-4B48-9342-B3B7E4E7B215}" srcOrd="0" destOrd="0" presId="urn:microsoft.com/office/officeart/2005/8/layout/hierarchy1"/>
    <dgm:cxn modelId="{D0D18A0F-A643-9844-8A09-80CA5647A860}" type="presOf" srcId="{F5ED0C7F-3A42-8243-B7BF-246A9F304A4D}" destId="{B23A3CC3-FE2C-684D-B08F-A87BD9FAE919}" srcOrd="0" destOrd="0" presId="urn:microsoft.com/office/officeart/2005/8/layout/hierarchy1"/>
    <dgm:cxn modelId="{501D60C1-C1B0-BC47-9BAE-7E4624D00EB3}" type="presOf" srcId="{A4E3E90D-1453-0640-BC21-2AFBDAD84ACC}" destId="{700924BA-2827-134C-AD6E-27244314F3D1}" srcOrd="0" destOrd="0" presId="urn:microsoft.com/office/officeart/2005/8/layout/hierarchy1"/>
    <dgm:cxn modelId="{7FEDACA9-3321-504C-A6AF-13AB3547D59C}" type="presOf" srcId="{89AED85E-6156-F443-840B-E0485999E358}" destId="{961BA964-FD9C-0B4B-993B-D7FE913D9025}" srcOrd="0" destOrd="0" presId="urn:microsoft.com/office/officeart/2005/8/layout/hierarchy1"/>
    <dgm:cxn modelId="{874E8ACE-37D8-4C41-B8C2-BF41961CDFA9}" type="presOf" srcId="{C98C9DF3-5530-6941-A0F8-AF4DCEBF449E}" destId="{2ECABD06-8465-B644-B654-4C9DB6176823}" srcOrd="0" destOrd="0" presId="urn:microsoft.com/office/officeart/2005/8/layout/hierarchy1"/>
    <dgm:cxn modelId="{D99CFC42-23EA-B242-AD40-AA59082929F3}" srcId="{3EBB3815-49E5-E845-A001-3B2EE0DB6FE6}" destId="{98B8AA33-F437-984B-91A4-C9A1FE384CEA}" srcOrd="1" destOrd="0" parTransId="{AB4ECB5B-03F4-6140-B82D-F3533D54D19D}" sibTransId="{F35C1566-8DE4-AD4E-8723-3F6B6F8A09B7}"/>
    <dgm:cxn modelId="{D5194C6C-0F14-5241-A891-0D7A0BFEFFF9}" type="presOf" srcId="{8AAA218D-D3CE-0D43-A869-3BD16A7A834C}" destId="{631FA857-CF50-4B40-BF27-1479A063D894}" srcOrd="0" destOrd="0" presId="urn:microsoft.com/office/officeart/2005/8/layout/hierarchy1"/>
    <dgm:cxn modelId="{D264BC5B-075C-AE4E-AEEE-2CFDB8D2C7FE}" srcId="{F5ED0C7F-3A42-8243-B7BF-246A9F304A4D}" destId="{BF7CA0C7-F9AB-2145-B8F3-8949CA0C59B9}" srcOrd="1" destOrd="0" parTransId="{942317F9-54B5-E344-AA90-5DE35CF62813}" sibTransId="{C6080761-C925-9A4C-BDEF-D11F3FF9B908}"/>
    <dgm:cxn modelId="{9FF65951-B746-4445-AF2C-5739A1B484F3}" srcId="{4D080B58-3025-EA47-93AA-DF7522067285}" destId="{8086AB9D-4B74-D843-A95C-FB1E69DBCC69}" srcOrd="1" destOrd="0" parTransId="{89AED85E-6156-F443-840B-E0485999E358}" sibTransId="{50C60E0F-0C45-004D-ABDF-B8678F654ACD}"/>
    <dgm:cxn modelId="{D566D5D3-9902-4B46-B9BE-42B4EA7F8C8F}" srcId="{A4E3E90D-1453-0640-BC21-2AFBDAD84ACC}" destId="{F5ED0C7F-3A42-8243-B7BF-246A9F304A4D}" srcOrd="2" destOrd="0" parTransId="{4CEA70FC-BD0D-224A-B5AA-CCD35D7F572B}" sibTransId="{9E3CDEB9-1C07-5B47-80FD-48DB9E45F37A}"/>
    <dgm:cxn modelId="{DAB16824-9EEC-614E-9A83-5C35C117C02D}" type="presOf" srcId="{3EBB3815-49E5-E845-A001-3B2EE0DB6FE6}" destId="{2C147442-D747-A043-8D64-0B036A56F9CA}" srcOrd="0" destOrd="0" presId="urn:microsoft.com/office/officeart/2005/8/layout/hierarchy1"/>
    <dgm:cxn modelId="{A3BA2C13-D617-5346-999C-CCA1A9737149}" type="presOf" srcId="{98B8AA33-F437-984B-91A4-C9A1FE384CEA}" destId="{99CBA2DB-D2A8-A84A-B8FF-1AF059A8E6AB}" srcOrd="0" destOrd="0" presId="urn:microsoft.com/office/officeart/2005/8/layout/hierarchy1"/>
    <dgm:cxn modelId="{AA8E2387-D77C-C24A-91DF-A0097E977C43}" type="presOf" srcId="{4D080B58-3025-EA47-93AA-DF7522067285}" destId="{0767C0CF-67EE-1345-B352-AAD7E4F902D0}" srcOrd="0" destOrd="0" presId="urn:microsoft.com/office/officeart/2005/8/layout/hierarchy1"/>
    <dgm:cxn modelId="{15716478-83BA-6A44-93EF-DF7ED13665F8}" type="presOf" srcId="{5BB363FC-85E9-1542-8798-604EA9D1CFDF}" destId="{1F2BF2B3-9BA3-F646-BA7A-04AAD66CCBC5}" srcOrd="0" destOrd="0" presId="urn:microsoft.com/office/officeart/2005/8/layout/hierarchy1"/>
    <dgm:cxn modelId="{454FD541-51D8-8246-A588-F842BE65C85A}" type="presOf" srcId="{AB4ECB5B-03F4-6140-B82D-F3533D54D19D}" destId="{D3C77309-D2E3-F74B-A954-CBF918CC208E}" srcOrd="0" destOrd="0" presId="urn:microsoft.com/office/officeart/2005/8/layout/hierarchy1"/>
    <dgm:cxn modelId="{F35C3E48-2EE8-E541-8534-C6648F681F91}" type="presParOf" srcId="{700924BA-2827-134C-AD6E-27244314F3D1}" destId="{AF869C29-65FC-0649-A605-EBB91C21B0F9}" srcOrd="0" destOrd="0" presId="urn:microsoft.com/office/officeart/2005/8/layout/hierarchy1"/>
    <dgm:cxn modelId="{CE8B291E-6263-5841-86D8-60E38843555A}" type="presParOf" srcId="{AF869C29-65FC-0649-A605-EBB91C21B0F9}" destId="{FFBF9F13-7B76-894B-8FBE-B2CB00A3959D}" srcOrd="0" destOrd="0" presId="urn:microsoft.com/office/officeart/2005/8/layout/hierarchy1"/>
    <dgm:cxn modelId="{D91FF5E1-598B-E94C-9836-2121A8A156AE}" type="presParOf" srcId="{FFBF9F13-7B76-894B-8FBE-B2CB00A3959D}" destId="{53B9C8AB-A765-A34C-895A-3635E03F2E50}" srcOrd="0" destOrd="0" presId="urn:microsoft.com/office/officeart/2005/8/layout/hierarchy1"/>
    <dgm:cxn modelId="{1B8939A8-31BF-D549-966A-070296D6A97D}" type="presParOf" srcId="{FFBF9F13-7B76-894B-8FBE-B2CB00A3959D}" destId="{0767C0CF-67EE-1345-B352-AAD7E4F902D0}" srcOrd="1" destOrd="0" presId="urn:microsoft.com/office/officeart/2005/8/layout/hierarchy1"/>
    <dgm:cxn modelId="{F8C0A0A6-AF9F-F44C-BA86-64B4B705216C}" type="presParOf" srcId="{AF869C29-65FC-0649-A605-EBB91C21B0F9}" destId="{CDA9BD3C-9BE5-3A4A-9200-E0F1A78EA630}" srcOrd="1" destOrd="0" presId="urn:microsoft.com/office/officeart/2005/8/layout/hierarchy1"/>
    <dgm:cxn modelId="{426A0A06-58D6-444B-8F92-FC83C2EF058E}" type="presParOf" srcId="{CDA9BD3C-9BE5-3A4A-9200-E0F1A78EA630}" destId="{631FA857-CF50-4B40-BF27-1479A063D894}" srcOrd="0" destOrd="0" presId="urn:microsoft.com/office/officeart/2005/8/layout/hierarchy1"/>
    <dgm:cxn modelId="{4C69D86C-E009-D840-BA75-8AFDB2EFF5BA}" type="presParOf" srcId="{CDA9BD3C-9BE5-3A4A-9200-E0F1A78EA630}" destId="{778BB856-731B-AC4E-AFDA-6CAEF269BFF2}" srcOrd="1" destOrd="0" presId="urn:microsoft.com/office/officeart/2005/8/layout/hierarchy1"/>
    <dgm:cxn modelId="{13CA3DA6-9211-2545-AFFF-188DFC376784}" type="presParOf" srcId="{778BB856-731B-AC4E-AFDA-6CAEF269BFF2}" destId="{3059FE4D-08F0-2D4A-AE65-61E5C0F7C46E}" srcOrd="0" destOrd="0" presId="urn:microsoft.com/office/officeart/2005/8/layout/hierarchy1"/>
    <dgm:cxn modelId="{296F62FA-6E03-2145-8749-58B40B5B926A}" type="presParOf" srcId="{3059FE4D-08F0-2D4A-AE65-61E5C0F7C46E}" destId="{C8B36CBC-4C33-3344-BC65-FB0618E657FD}" srcOrd="0" destOrd="0" presId="urn:microsoft.com/office/officeart/2005/8/layout/hierarchy1"/>
    <dgm:cxn modelId="{2D3F25C5-F55C-5844-B640-3F06DA3710C2}" type="presParOf" srcId="{3059FE4D-08F0-2D4A-AE65-61E5C0F7C46E}" destId="{578E6165-8049-D144-8C5D-C670B14D0373}" srcOrd="1" destOrd="0" presId="urn:microsoft.com/office/officeart/2005/8/layout/hierarchy1"/>
    <dgm:cxn modelId="{63691F89-EC72-EC4E-8129-DBE4BFAD982B}" type="presParOf" srcId="{778BB856-731B-AC4E-AFDA-6CAEF269BFF2}" destId="{D12FFE28-4301-3F4E-BE4A-52A4DF7BEA72}" srcOrd="1" destOrd="0" presId="urn:microsoft.com/office/officeart/2005/8/layout/hierarchy1"/>
    <dgm:cxn modelId="{BCCF2AAE-C055-1B4D-9ECA-33ADF890001C}" type="presParOf" srcId="{CDA9BD3C-9BE5-3A4A-9200-E0F1A78EA630}" destId="{961BA964-FD9C-0B4B-993B-D7FE913D9025}" srcOrd="2" destOrd="0" presId="urn:microsoft.com/office/officeart/2005/8/layout/hierarchy1"/>
    <dgm:cxn modelId="{6C67794B-036B-194A-A2E1-247526834674}" type="presParOf" srcId="{CDA9BD3C-9BE5-3A4A-9200-E0F1A78EA630}" destId="{D89B3828-5BC5-634D-BD13-A090E5D641D9}" srcOrd="3" destOrd="0" presId="urn:microsoft.com/office/officeart/2005/8/layout/hierarchy1"/>
    <dgm:cxn modelId="{193B587A-9191-7E4A-901D-D891D30BF199}" type="presParOf" srcId="{D89B3828-5BC5-634D-BD13-A090E5D641D9}" destId="{B369B165-43FD-9545-8AB0-9651A93929E9}" srcOrd="0" destOrd="0" presId="urn:microsoft.com/office/officeart/2005/8/layout/hierarchy1"/>
    <dgm:cxn modelId="{280DF401-B5E3-4244-A6A9-5C3D329B88AD}" type="presParOf" srcId="{B369B165-43FD-9545-8AB0-9651A93929E9}" destId="{FC4BCEC6-64AF-4748-A669-B183274AB20C}" srcOrd="0" destOrd="0" presId="urn:microsoft.com/office/officeart/2005/8/layout/hierarchy1"/>
    <dgm:cxn modelId="{7DF77940-731B-B947-B9F0-01264765A54B}" type="presParOf" srcId="{B369B165-43FD-9545-8AB0-9651A93929E9}" destId="{5B7F3E79-ECB2-E542-80DB-D2C0E6494986}" srcOrd="1" destOrd="0" presId="urn:microsoft.com/office/officeart/2005/8/layout/hierarchy1"/>
    <dgm:cxn modelId="{BD38FA33-DE8F-E14A-8EAC-194C55DF7F38}" type="presParOf" srcId="{D89B3828-5BC5-634D-BD13-A090E5D641D9}" destId="{B90BC8B9-E5F1-EC42-99DE-E8E6625F86A6}" srcOrd="1" destOrd="0" presId="urn:microsoft.com/office/officeart/2005/8/layout/hierarchy1"/>
    <dgm:cxn modelId="{3EAB9EBB-A179-5E43-A3AE-31B47812093C}" type="presParOf" srcId="{700924BA-2827-134C-AD6E-27244314F3D1}" destId="{D9971EBD-C7F6-DC4B-8F11-754504BFED45}" srcOrd="1" destOrd="0" presId="urn:microsoft.com/office/officeart/2005/8/layout/hierarchy1"/>
    <dgm:cxn modelId="{BDC8640E-21FF-4442-8DC6-19B8DE1650C8}" type="presParOf" srcId="{D9971EBD-C7F6-DC4B-8F11-754504BFED45}" destId="{67425BDD-B5C6-2244-B2D1-1A718B3C1627}" srcOrd="0" destOrd="0" presId="urn:microsoft.com/office/officeart/2005/8/layout/hierarchy1"/>
    <dgm:cxn modelId="{2F3F30AF-6CB0-0B42-A32D-2DC560A5A0EB}" type="presParOf" srcId="{67425BDD-B5C6-2244-B2D1-1A718B3C1627}" destId="{3D39EE62-7B18-D74F-9757-40C0B7872E6E}" srcOrd="0" destOrd="0" presId="urn:microsoft.com/office/officeart/2005/8/layout/hierarchy1"/>
    <dgm:cxn modelId="{DC31FDC1-8CF5-D64F-882B-FFA4570CBBEA}" type="presParOf" srcId="{67425BDD-B5C6-2244-B2D1-1A718B3C1627}" destId="{2C147442-D747-A043-8D64-0B036A56F9CA}" srcOrd="1" destOrd="0" presId="urn:microsoft.com/office/officeart/2005/8/layout/hierarchy1"/>
    <dgm:cxn modelId="{22D1C3F6-57C6-614C-9E9D-11E9BDF04F9B}" type="presParOf" srcId="{D9971EBD-C7F6-DC4B-8F11-754504BFED45}" destId="{CA8DB58A-5EBA-FB4D-8729-E5B9A04B94F8}" srcOrd="1" destOrd="0" presId="urn:microsoft.com/office/officeart/2005/8/layout/hierarchy1"/>
    <dgm:cxn modelId="{6C13C47C-41F8-044A-959C-0FA5AA838C4B}" type="presParOf" srcId="{CA8DB58A-5EBA-FB4D-8729-E5B9A04B94F8}" destId="{2ECABD06-8465-B644-B654-4C9DB6176823}" srcOrd="0" destOrd="0" presId="urn:microsoft.com/office/officeart/2005/8/layout/hierarchy1"/>
    <dgm:cxn modelId="{E62641D6-2733-9F4B-850E-ED41B24ED149}" type="presParOf" srcId="{CA8DB58A-5EBA-FB4D-8729-E5B9A04B94F8}" destId="{2D472E91-749F-9B4A-BBFD-BEDCCC8DB392}" srcOrd="1" destOrd="0" presId="urn:microsoft.com/office/officeart/2005/8/layout/hierarchy1"/>
    <dgm:cxn modelId="{744BE506-77FC-C743-8610-8C2233E49BDF}" type="presParOf" srcId="{2D472E91-749F-9B4A-BBFD-BEDCCC8DB392}" destId="{7A643EED-15D3-834E-8E4D-DC492A688CE5}" srcOrd="0" destOrd="0" presId="urn:microsoft.com/office/officeart/2005/8/layout/hierarchy1"/>
    <dgm:cxn modelId="{F9A7F702-ACD5-0246-8222-C20446FA5A3C}" type="presParOf" srcId="{7A643EED-15D3-834E-8E4D-DC492A688CE5}" destId="{B1D23E8A-DAD4-8D49-9CD0-EDC46060A477}" srcOrd="0" destOrd="0" presId="urn:microsoft.com/office/officeart/2005/8/layout/hierarchy1"/>
    <dgm:cxn modelId="{5D79F1E7-9BEA-5F4D-AB29-5944E2CB31AA}" type="presParOf" srcId="{7A643EED-15D3-834E-8E4D-DC492A688CE5}" destId="{B737CDB4-407C-8D47-BA25-7C785B8F5677}" srcOrd="1" destOrd="0" presId="urn:microsoft.com/office/officeart/2005/8/layout/hierarchy1"/>
    <dgm:cxn modelId="{A0AC92BE-2CE4-354F-BD24-63275745191E}" type="presParOf" srcId="{2D472E91-749F-9B4A-BBFD-BEDCCC8DB392}" destId="{98D6095B-9C63-934E-B455-6F0FB2469F4A}" srcOrd="1" destOrd="0" presId="urn:microsoft.com/office/officeart/2005/8/layout/hierarchy1"/>
    <dgm:cxn modelId="{91397972-AACD-684F-935D-AFC0F20AE9D6}" type="presParOf" srcId="{CA8DB58A-5EBA-FB4D-8729-E5B9A04B94F8}" destId="{D3C77309-D2E3-F74B-A954-CBF918CC208E}" srcOrd="2" destOrd="0" presId="urn:microsoft.com/office/officeart/2005/8/layout/hierarchy1"/>
    <dgm:cxn modelId="{94834F0E-EC02-BC49-A76A-11DE2D97427B}" type="presParOf" srcId="{CA8DB58A-5EBA-FB4D-8729-E5B9A04B94F8}" destId="{31F8C221-F101-EE41-9723-21A71F4F6375}" srcOrd="3" destOrd="0" presId="urn:microsoft.com/office/officeart/2005/8/layout/hierarchy1"/>
    <dgm:cxn modelId="{BAF21589-864C-1D41-88F8-9B4A7F0FF6E6}" type="presParOf" srcId="{31F8C221-F101-EE41-9723-21A71F4F6375}" destId="{B71195E0-E2BA-444D-8EB8-C0BA3CBE27AA}" srcOrd="0" destOrd="0" presId="urn:microsoft.com/office/officeart/2005/8/layout/hierarchy1"/>
    <dgm:cxn modelId="{B3FD4C4D-4DF0-7D40-9CD6-FE63374402DD}" type="presParOf" srcId="{B71195E0-E2BA-444D-8EB8-C0BA3CBE27AA}" destId="{154F9939-5906-7D40-B01A-05CB1C84B264}" srcOrd="0" destOrd="0" presId="urn:microsoft.com/office/officeart/2005/8/layout/hierarchy1"/>
    <dgm:cxn modelId="{8685ED53-A68A-4F4B-B7F7-3457937E2359}" type="presParOf" srcId="{B71195E0-E2BA-444D-8EB8-C0BA3CBE27AA}" destId="{99CBA2DB-D2A8-A84A-B8FF-1AF059A8E6AB}" srcOrd="1" destOrd="0" presId="urn:microsoft.com/office/officeart/2005/8/layout/hierarchy1"/>
    <dgm:cxn modelId="{12916FFE-E52F-B049-9595-1F793542465C}" type="presParOf" srcId="{31F8C221-F101-EE41-9723-21A71F4F6375}" destId="{A375F7D0-47F7-2043-83FF-D1538717F842}" srcOrd="1" destOrd="0" presId="urn:microsoft.com/office/officeart/2005/8/layout/hierarchy1"/>
    <dgm:cxn modelId="{AD782F9F-9EE2-EC4A-A364-34478D85736A}" type="presParOf" srcId="{700924BA-2827-134C-AD6E-27244314F3D1}" destId="{CE40AE09-F878-D447-9EF3-A61C2DB4A590}" srcOrd="2" destOrd="0" presId="urn:microsoft.com/office/officeart/2005/8/layout/hierarchy1"/>
    <dgm:cxn modelId="{74BDDC29-765A-B84E-AA83-BEE506C0CB35}" type="presParOf" srcId="{CE40AE09-F878-D447-9EF3-A61C2DB4A590}" destId="{FC4C31CD-5222-E44A-8629-70FA7AB03BDB}" srcOrd="0" destOrd="0" presId="urn:microsoft.com/office/officeart/2005/8/layout/hierarchy1"/>
    <dgm:cxn modelId="{877E73D3-653F-AC42-90B8-BB22A0E8BA62}" type="presParOf" srcId="{FC4C31CD-5222-E44A-8629-70FA7AB03BDB}" destId="{8E8ADA0D-0639-5A42-9169-8F333191DD39}" srcOrd="0" destOrd="0" presId="urn:microsoft.com/office/officeart/2005/8/layout/hierarchy1"/>
    <dgm:cxn modelId="{32B8E85B-BF47-F145-98DE-AC74915176DB}" type="presParOf" srcId="{FC4C31CD-5222-E44A-8629-70FA7AB03BDB}" destId="{B23A3CC3-FE2C-684D-B08F-A87BD9FAE919}" srcOrd="1" destOrd="0" presId="urn:microsoft.com/office/officeart/2005/8/layout/hierarchy1"/>
    <dgm:cxn modelId="{D88D8F3D-82D9-F342-AB95-F909A6BE9DA2}" type="presParOf" srcId="{CE40AE09-F878-D447-9EF3-A61C2DB4A590}" destId="{DCC051EB-B46C-9549-B955-072460951980}" srcOrd="1" destOrd="0" presId="urn:microsoft.com/office/officeart/2005/8/layout/hierarchy1"/>
    <dgm:cxn modelId="{CBF6B03A-F365-A749-BE2B-3FC201654096}" type="presParOf" srcId="{DCC051EB-B46C-9549-B955-072460951980}" destId="{1F2BF2B3-9BA3-F646-BA7A-04AAD66CCBC5}" srcOrd="0" destOrd="0" presId="urn:microsoft.com/office/officeart/2005/8/layout/hierarchy1"/>
    <dgm:cxn modelId="{DBBB4335-B8F5-1647-891F-8478E794F0DC}" type="presParOf" srcId="{DCC051EB-B46C-9549-B955-072460951980}" destId="{79D1114A-4022-6240-A88C-2C0660BB7AA7}" srcOrd="1" destOrd="0" presId="urn:microsoft.com/office/officeart/2005/8/layout/hierarchy1"/>
    <dgm:cxn modelId="{8A0BBECD-CDEA-374D-8539-5327BB32E8A6}" type="presParOf" srcId="{79D1114A-4022-6240-A88C-2C0660BB7AA7}" destId="{4CBD175D-AE30-7046-8F1F-DA220954FA04}" srcOrd="0" destOrd="0" presId="urn:microsoft.com/office/officeart/2005/8/layout/hierarchy1"/>
    <dgm:cxn modelId="{DED22A42-6A8C-554C-A2B0-E665CACE6FCE}" type="presParOf" srcId="{4CBD175D-AE30-7046-8F1F-DA220954FA04}" destId="{7CFCD5A1-AFD5-3D40-9EAA-08F0C52FBBA4}" srcOrd="0" destOrd="0" presId="urn:microsoft.com/office/officeart/2005/8/layout/hierarchy1"/>
    <dgm:cxn modelId="{54130E7C-71E7-E444-8772-713CE6D8D2A4}" type="presParOf" srcId="{4CBD175D-AE30-7046-8F1F-DA220954FA04}" destId="{2AA9B2AB-3FA8-8F4E-80CF-53B4B528D8F4}" srcOrd="1" destOrd="0" presId="urn:microsoft.com/office/officeart/2005/8/layout/hierarchy1"/>
    <dgm:cxn modelId="{EF8C41FC-0E0C-1C47-AA8E-E35638D91EBC}" type="presParOf" srcId="{79D1114A-4022-6240-A88C-2C0660BB7AA7}" destId="{9D6A89DD-AF17-D948-85DD-315D8CCFF15E}" srcOrd="1" destOrd="0" presId="urn:microsoft.com/office/officeart/2005/8/layout/hierarchy1"/>
    <dgm:cxn modelId="{2B3C5667-E57C-B144-908D-9C0D97CBA5BA}" type="presParOf" srcId="{DCC051EB-B46C-9549-B955-072460951980}" destId="{1740D5CF-B820-954C-9A1C-8C85AD54ED60}" srcOrd="2" destOrd="0" presId="urn:microsoft.com/office/officeart/2005/8/layout/hierarchy1"/>
    <dgm:cxn modelId="{CD5B7259-BF3F-1143-B8A2-8F70E2552E27}" type="presParOf" srcId="{DCC051EB-B46C-9549-B955-072460951980}" destId="{E23C4F49-C276-2644-B38F-1B3A2D5587D5}" srcOrd="3" destOrd="0" presId="urn:microsoft.com/office/officeart/2005/8/layout/hierarchy1"/>
    <dgm:cxn modelId="{663BB6C9-AA96-4447-92C8-B6C0C42E6424}" type="presParOf" srcId="{E23C4F49-C276-2644-B38F-1B3A2D5587D5}" destId="{5DF8FA2D-4C96-714E-AE36-AACD882A0172}" srcOrd="0" destOrd="0" presId="urn:microsoft.com/office/officeart/2005/8/layout/hierarchy1"/>
    <dgm:cxn modelId="{F4C90BF5-058D-004D-B659-6A4A1D96DA97}" type="presParOf" srcId="{5DF8FA2D-4C96-714E-AE36-AACD882A0172}" destId="{BA1B03E2-8F9F-5A46-A47E-B43209C53341}" srcOrd="0" destOrd="0" presId="urn:microsoft.com/office/officeart/2005/8/layout/hierarchy1"/>
    <dgm:cxn modelId="{C6FECFC9-002F-6F44-9CA8-1A69FE56B3E3}" type="presParOf" srcId="{5DF8FA2D-4C96-714E-AE36-AACD882A0172}" destId="{5F72DCC5-DF78-4B48-9342-B3B7E4E7B215}" srcOrd="1" destOrd="0" presId="urn:microsoft.com/office/officeart/2005/8/layout/hierarchy1"/>
    <dgm:cxn modelId="{AEC3F76B-3C2B-284C-BDC9-058882F0752B}" type="presParOf" srcId="{E23C4F49-C276-2644-B38F-1B3A2D5587D5}" destId="{2DE07E2C-4F70-C942-A530-A8291D8045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76D93C-B1E0-47B7-B480-7A4D4F58C7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E0F817-864C-41B0-B49B-2A0A326406DD}">
      <dgm:prSet phldrT="[Testo]"/>
      <dgm:spPr/>
      <dgm:t>
        <a:bodyPr/>
        <a:lstStyle/>
        <a:p>
          <a:pPr algn="ctr"/>
          <a:r>
            <a:rPr lang="it-IT" dirty="0"/>
            <a:t>Project Coordinator: RISSC </a:t>
          </a:r>
        </a:p>
      </dgm:t>
    </dgm:pt>
    <dgm:pt modelId="{D51AA88F-A5CF-4E6A-B1B2-7E9DBB2D27D9}" type="parTrans" cxnId="{763100CF-BB83-40D7-ACFA-900772F9B2E7}">
      <dgm:prSet/>
      <dgm:spPr/>
      <dgm:t>
        <a:bodyPr/>
        <a:lstStyle/>
        <a:p>
          <a:pPr algn="ctr"/>
          <a:endParaRPr lang="it-IT"/>
        </a:p>
      </dgm:t>
    </dgm:pt>
    <dgm:pt modelId="{5BA0DF35-917C-4DA6-A418-E56391BE67F3}" type="sibTrans" cxnId="{763100CF-BB83-40D7-ACFA-900772F9B2E7}">
      <dgm:prSet/>
      <dgm:spPr/>
      <dgm:t>
        <a:bodyPr/>
        <a:lstStyle/>
        <a:p>
          <a:pPr algn="ctr"/>
          <a:endParaRPr lang="it-IT"/>
        </a:p>
      </dgm:t>
    </dgm:pt>
    <dgm:pt modelId="{C71DF308-BB14-4DEC-9BE2-09A860E79A1F}">
      <dgm:prSet phldrT="[Testo]"/>
      <dgm:spPr/>
      <dgm:t>
        <a:bodyPr/>
        <a:lstStyle/>
        <a:p>
          <a:pPr algn="ctr"/>
          <a:r>
            <a:rPr lang="it-IT"/>
            <a:t>WP LEADER </a:t>
          </a:r>
        </a:p>
      </dgm:t>
    </dgm:pt>
    <dgm:pt modelId="{BA2BDAD6-811C-40ED-94FF-00057F91739C}" type="parTrans" cxnId="{85F7528F-AE00-4983-A240-D0C7D0B8CB39}">
      <dgm:prSet/>
      <dgm:spPr/>
      <dgm:t>
        <a:bodyPr/>
        <a:lstStyle/>
        <a:p>
          <a:pPr algn="ctr"/>
          <a:endParaRPr lang="it-IT"/>
        </a:p>
      </dgm:t>
    </dgm:pt>
    <dgm:pt modelId="{B7A57B46-012E-4D45-A4C0-7F31E9A15AEC}" type="sibTrans" cxnId="{85F7528F-AE00-4983-A240-D0C7D0B8CB39}">
      <dgm:prSet/>
      <dgm:spPr/>
      <dgm:t>
        <a:bodyPr/>
        <a:lstStyle/>
        <a:p>
          <a:pPr algn="ctr"/>
          <a:endParaRPr lang="it-IT"/>
        </a:p>
      </dgm:t>
    </dgm:pt>
    <dgm:pt modelId="{A37B4726-E3F6-47D4-909A-94D838CE0D2E}">
      <dgm:prSet phldrT="[Testo]"/>
      <dgm:spPr/>
      <dgm:t>
        <a:bodyPr/>
        <a:lstStyle/>
        <a:p>
          <a:pPr algn="ctr"/>
          <a:r>
            <a:rPr lang="it-IT"/>
            <a:t>TASK LEADER </a:t>
          </a:r>
        </a:p>
      </dgm:t>
    </dgm:pt>
    <dgm:pt modelId="{051D8243-D5D7-4328-850E-78A25257AB7D}" type="parTrans" cxnId="{0D066CC0-50BC-43DF-9716-D8C39926B2F7}">
      <dgm:prSet/>
      <dgm:spPr/>
      <dgm:t>
        <a:bodyPr/>
        <a:lstStyle/>
        <a:p>
          <a:pPr algn="ctr"/>
          <a:endParaRPr lang="it-IT"/>
        </a:p>
      </dgm:t>
    </dgm:pt>
    <dgm:pt modelId="{D7A6D8F6-F315-4682-BEE2-7EBB4DE8BFD8}" type="sibTrans" cxnId="{0D066CC0-50BC-43DF-9716-D8C39926B2F7}">
      <dgm:prSet/>
      <dgm:spPr/>
      <dgm:t>
        <a:bodyPr/>
        <a:lstStyle/>
        <a:p>
          <a:pPr algn="ctr"/>
          <a:endParaRPr lang="it-IT"/>
        </a:p>
      </dgm:t>
    </dgm:pt>
    <dgm:pt modelId="{1A0C6ED2-96BC-40C9-8FD2-A34DC500E1D0}" type="pres">
      <dgm:prSet presAssocID="{7B76D93C-B1E0-47B7-B480-7A4D4F58C7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F8D8C1-56E0-4F86-8978-163C2840BE13}" type="pres">
      <dgm:prSet presAssocID="{A2E0F817-864C-41B0-B49B-2A0A326406DD}" presName="hierRoot1" presStyleCnt="0"/>
      <dgm:spPr/>
    </dgm:pt>
    <dgm:pt modelId="{B277AED4-3ADB-40B0-8429-CE6D6397CF38}" type="pres">
      <dgm:prSet presAssocID="{A2E0F817-864C-41B0-B49B-2A0A326406DD}" presName="composite" presStyleCnt="0"/>
      <dgm:spPr/>
    </dgm:pt>
    <dgm:pt modelId="{5EAD5057-43A3-4400-8B14-0CAF298DDA74}" type="pres">
      <dgm:prSet presAssocID="{A2E0F817-864C-41B0-B49B-2A0A326406DD}" presName="background" presStyleLbl="node0" presStyleIdx="0" presStyleCnt="1"/>
      <dgm:spPr/>
    </dgm:pt>
    <dgm:pt modelId="{FB5F5FB5-59E2-4A63-A53F-C00C64B4C98A}" type="pres">
      <dgm:prSet presAssocID="{A2E0F817-864C-41B0-B49B-2A0A326406DD}" presName="text" presStyleLbl="fgAcc0" presStyleIdx="0" presStyleCnt="1" custScaleX="122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4566A-25D8-46F1-859C-FF773A0F06B0}" type="pres">
      <dgm:prSet presAssocID="{A2E0F817-864C-41B0-B49B-2A0A326406DD}" presName="hierChild2" presStyleCnt="0"/>
      <dgm:spPr/>
    </dgm:pt>
    <dgm:pt modelId="{8AD7F88E-F15E-4F7A-8965-A82274D988CE}" type="pres">
      <dgm:prSet presAssocID="{BA2BDAD6-811C-40ED-94FF-00057F91739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95701BD-8699-4571-A999-37FF4D36CE95}" type="pres">
      <dgm:prSet presAssocID="{C71DF308-BB14-4DEC-9BE2-09A860E79A1F}" presName="hierRoot2" presStyleCnt="0"/>
      <dgm:spPr/>
    </dgm:pt>
    <dgm:pt modelId="{687B2ED7-3551-4DE4-98A4-2F5151FABF94}" type="pres">
      <dgm:prSet presAssocID="{C71DF308-BB14-4DEC-9BE2-09A860E79A1F}" presName="composite2" presStyleCnt="0"/>
      <dgm:spPr/>
    </dgm:pt>
    <dgm:pt modelId="{0C783ADA-C6CB-4FCF-AF2D-E03CF3CD70DC}" type="pres">
      <dgm:prSet presAssocID="{C71DF308-BB14-4DEC-9BE2-09A860E79A1F}" presName="background2" presStyleLbl="node2" presStyleIdx="0" presStyleCnt="1"/>
      <dgm:spPr/>
    </dgm:pt>
    <dgm:pt modelId="{AF9CA6BA-E43F-42AF-A6BE-B22BBAD4C473}" type="pres">
      <dgm:prSet presAssocID="{C71DF308-BB14-4DEC-9BE2-09A860E79A1F}" presName="text2" presStyleLbl="fgAcc2" presStyleIdx="0" presStyleCnt="1" custScaleX="122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B6127-7950-4D58-8D25-DDC1BE802EC2}" type="pres">
      <dgm:prSet presAssocID="{C71DF308-BB14-4DEC-9BE2-09A860E79A1F}" presName="hierChild3" presStyleCnt="0"/>
      <dgm:spPr/>
    </dgm:pt>
    <dgm:pt modelId="{3284E325-C9DC-4670-9D42-7FF6CCF5D1FC}" type="pres">
      <dgm:prSet presAssocID="{051D8243-D5D7-4328-850E-78A25257AB7D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E1F5D3A-7E7A-4EF5-A09C-724EA9045767}" type="pres">
      <dgm:prSet presAssocID="{A37B4726-E3F6-47D4-909A-94D838CE0D2E}" presName="hierRoot3" presStyleCnt="0"/>
      <dgm:spPr/>
    </dgm:pt>
    <dgm:pt modelId="{7C1E60DC-CF57-4422-A1DD-34C6AE74042D}" type="pres">
      <dgm:prSet presAssocID="{A37B4726-E3F6-47D4-909A-94D838CE0D2E}" presName="composite3" presStyleCnt="0"/>
      <dgm:spPr/>
    </dgm:pt>
    <dgm:pt modelId="{4B45D867-7142-4B50-9303-DAB511143320}" type="pres">
      <dgm:prSet presAssocID="{A37B4726-E3F6-47D4-909A-94D838CE0D2E}" presName="background3" presStyleLbl="node3" presStyleIdx="0" presStyleCnt="1"/>
      <dgm:spPr/>
    </dgm:pt>
    <dgm:pt modelId="{3F7FECE0-9638-49FE-A0A2-0102F2E68A81}" type="pres">
      <dgm:prSet presAssocID="{A37B4726-E3F6-47D4-909A-94D838CE0D2E}" presName="text3" presStyleLbl="fgAcc3" presStyleIdx="0" presStyleCnt="1" custScaleX="11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9A692-BD9B-4C37-9C7F-41525C37EB0F}" type="pres">
      <dgm:prSet presAssocID="{A37B4726-E3F6-47D4-909A-94D838CE0D2E}" presName="hierChild4" presStyleCnt="0"/>
      <dgm:spPr/>
    </dgm:pt>
  </dgm:ptLst>
  <dgm:cxnLst>
    <dgm:cxn modelId="{763100CF-BB83-40D7-ACFA-900772F9B2E7}" srcId="{7B76D93C-B1E0-47B7-B480-7A4D4F58C708}" destId="{A2E0F817-864C-41B0-B49B-2A0A326406DD}" srcOrd="0" destOrd="0" parTransId="{D51AA88F-A5CF-4E6A-B1B2-7E9DBB2D27D9}" sibTransId="{5BA0DF35-917C-4DA6-A418-E56391BE67F3}"/>
    <dgm:cxn modelId="{0D066CC0-50BC-43DF-9716-D8C39926B2F7}" srcId="{C71DF308-BB14-4DEC-9BE2-09A860E79A1F}" destId="{A37B4726-E3F6-47D4-909A-94D838CE0D2E}" srcOrd="0" destOrd="0" parTransId="{051D8243-D5D7-4328-850E-78A25257AB7D}" sibTransId="{D7A6D8F6-F315-4682-BEE2-7EBB4DE8BFD8}"/>
    <dgm:cxn modelId="{663EB5E2-A398-42ED-8C24-97642DF26370}" type="presOf" srcId="{BA2BDAD6-811C-40ED-94FF-00057F91739C}" destId="{8AD7F88E-F15E-4F7A-8965-A82274D988CE}" srcOrd="0" destOrd="0" presId="urn:microsoft.com/office/officeart/2005/8/layout/hierarchy1"/>
    <dgm:cxn modelId="{85F7528F-AE00-4983-A240-D0C7D0B8CB39}" srcId="{A2E0F817-864C-41B0-B49B-2A0A326406DD}" destId="{C71DF308-BB14-4DEC-9BE2-09A860E79A1F}" srcOrd="0" destOrd="0" parTransId="{BA2BDAD6-811C-40ED-94FF-00057F91739C}" sibTransId="{B7A57B46-012E-4D45-A4C0-7F31E9A15AEC}"/>
    <dgm:cxn modelId="{F491B937-4B1C-4A20-9943-6522E1E7700E}" type="presOf" srcId="{C71DF308-BB14-4DEC-9BE2-09A860E79A1F}" destId="{AF9CA6BA-E43F-42AF-A6BE-B22BBAD4C473}" srcOrd="0" destOrd="0" presId="urn:microsoft.com/office/officeart/2005/8/layout/hierarchy1"/>
    <dgm:cxn modelId="{5F73CC3A-601F-4021-8CE2-70AEC1A05DCE}" type="presOf" srcId="{7B76D93C-B1E0-47B7-B480-7A4D4F58C708}" destId="{1A0C6ED2-96BC-40C9-8FD2-A34DC500E1D0}" srcOrd="0" destOrd="0" presId="urn:microsoft.com/office/officeart/2005/8/layout/hierarchy1"/>
    <dgm:cxn modelId="{C85B19A3-8A53-4E8E-88EC-EB80A1A9F8F3}" type="presOf" srcId="{A37B4726-E3F6-47D4-909A-94D838CE0D2E}" destId="{3F7FECE0-9638-49FE-A0A2-0102F2E68A81}" srcOrd="0" destOrd="0" presId="urn:microsoft.com/office/officeart/2005/8/layout/hierarchy1"/>
    <dgm:cxn modelId="{D003B7FC-640E-452D-9040-D23D9947C818}" type="presOf" srcId="{A2E0F817-864C-41B0-B49B-2A0A326406DD}" destId="{FB5F5FB5-59E2-4A63-A53F-C00C64B4C98A}" srcOrd="0" destOrd="0" presId="urn:microsoft.com/office/officeart/2005/8/layout/hierarchy1"/>
    <dgm:cxn modelId="{AAC7CD44-172A-4E9F-8FD1-E0714A01A632}" type="presOf" srcId="{051D8243-D5D7-4328-850E-78A25257AB7D}" destId="{3284E325-C9DC-4670-9D42-7FF6CCF5D1FC}" srcOrd="0" destOrd="0" presId="urn:microsoft.com/office/officeart/2005/8/layout/hierarchy1"/>
    <dgm:cxn modelId="{D623B6AD-49ED-4CB9-9500-1B08EA5B07E7}" type="presParOf" srcId="{1A0C6ED2-96BC-40C9-8FD2-A34DC500E1D0}" destId="{56F8D8C1-56E0-4F86-8978-163C2840BE13}" srcOrd="0" destOrd="0" presId="urn:microsoft.com/office/officeart/2005/8/layout/hierarchy1"/>
    <dgm:cxn modelId="{18422DB6-E415-4588-8555-14D90465D141}" type="presParOf" srcId="{56F8D8C1-56E0-4F86-8978-163C2840BE13}" destId="{B277AED4-3ADB-40B0-8429-CE6D6397CF38}" srcOrd="0" destOrd="0" presId="urn:microsoft.com/office/officeart/2005/8/layout/hierarchy1"/>
    <dgm:cxn modelId="{AF17977B-D828-42C0-B312-3C3937E72172}" type="presParOf" srcId="{B277AED4-3ADB-40B0-8429-CE6D6397CF38}" destId="{5EAD5057-43A3-4400-8B14-0CAF298DDA74}" srcOrd="0" destOrd="0" presId="urn:microsoft.com/office/officeart/2005/8/layout/hierarchy1"/>
    <dgm:cxn modelId="{2007304C-A679-490C-B1C6-D251C70DE062}" type="presParOf" srcId="{B277AED4-3ADB-40B0-8429-CE6D6397CF38}" destId="{FB5F5FB5-59E2-4A63-A53F-C00C64B4C98A}" srcOrd="1" destOrd="0" presId="urn:microsoft.com/office/officeart/2005/8/layout/hierarchy1"/>
    <dgm:cxn modelId="{7B04533F-4807-4FF6-A9E9-DB14F0F6D5D9}" type="presParOf" srcId="{56F8D8C1-56E0-4F86-8978-163C2840BE13}" destId="{21C4566A-25D8-46F1-859C-FF773A0F06B0}" srcOrd="1" destOrd="0" presId="urn:microsoft.com/office/officeart/2005/8/layout/hierarchy1"/>
    <dgm:cxn modelId="{456990CB-0A1C-492A-8AFB-C3B133467115}" type="presParOf" srcId="{21C4566A-25D8-46F1-859C-FF773A0F06B0}" destId="{8AD7F88E-F15E-4F7A-8965-A82274D988CE}" srcOrd="0" destOrd="0" presId="urn:microsoft.com/office/officeart/2005/8/layout/hierarchy1"/>
    <dgm:cxn modelId="{C06CD536-970B-44DD-9660-AD2E9BF43FB7}" type="presParOf" srcId="{21C4566A-25D8-46F1-859C-FF773A0F06B0}" destId="{D95701BD-8699-4571-A999-37FF4D36CE95}" srcOrd="1" destOrd="0" presId="urn:microsoft.com/office/officeart/2005/8/layout/hierarchy1"/>
    <dgm:cxn modelId="{15E3B1C0-A8A9-49CF-9B86-8B722497643D}" type="presParOf" srcId="{D95701BD-8699-4571-A999-37FF4D36CE95}" destId="{687B2ED7-3551-4DE4-98A4-2F5151FABF94}" srcOrd="0" destOrd="0" presId="urn:microsoft.com/office/officeart/2005/8/layout/hierarchy1"/>
    <dgm:cxn modelId="{422E61CE-D25B-4DCF-8BEE-A4395EDBAFE7}" type="presParOf" srcId="{687B2ED7-3551-4DE4-98A4-2F5151FABF94}" destId="{0C783ADA-C6CB-4FCF-AF2D-E03CF3CD70DC}" srcOrd="0" destOrd="0" presId="urn:microsoft.com/office/officeart/2005/8/layout/hierarchy1"/>
    <dgm:cxn modelId="{158F597A-2456-4405-BB21-B086FB4C4B89}" type="presParOf" srcId="{687B2ED7-3551-4DE4-98A4-2F5151FABF94}" destId="{AF9CA6BA-E43F-42AF-A6BE-B22BBAD4C473}" srcOrd="1" destOrd="0" presId="urn:microsoft.com/office/officeart/2005/8/layout/hierarchy1"/>
    <dgm:cxn modelId="{4B4F78AC-E519-46AA-B998-5733C37FB99C}" type="presParOf" srcId="{D95701BD-8699-4571-A999-37FF4D36CE95}" destId="{489B6127-7950-4D58-8D25-DDC1BE802EC2}" srcOrd="1" destOrd="0" presId="urn:microsoft.com/office/officeart/2005/8/layout/hierarchy1"/>
    <dgm:cxn modelId="{2F00899A-3F6D-407D-9080-DCC8CED9F4AC}" type="presParOf" srcId="{489B6127-7950-4D58-8D25-DDC1BE802EC2}" destId="{3284E325-C9DC-4670-9D42-7FF6CCF5D1FC}" srcOrd="0" destOrd="0" presId="urn:microsoft.com/office/officeart/2005/8/layout/hierarchy1"/>
    <dgm:cxn modelId="{6BB0DBA2-D36B-4A24-B0ED-C9DDC2543B79}" type="presParOf" srcId="{489B6127-7950-4D58-8D25-DDC1BE802EC2}" destId="{CE1F5D3A-7E7A-4EF5-A09C-724EA9045767}" srcOrd="1" destOrd="0" presId="urn:microsoft.com/office/officeart/2005/8/layout/hierarchy1"/>
    <dgm:cxn modelId="{19BB736C-C218-4D0C-96F9-C605CE2E0EA0}" type="presParOf" srcId="{CE1F5D3A-7E7A-4EF5-A09C-724EA9045767}" destId="{7C1E60DC-CF57-4422-A1DD-34C6AE74042D}" srcOrd="0" destOrd="0" presId="urn:microsoft.com/office/officeart/2005/8/layout/hierarchy1"/>
    <dgm:cxn modelId="{C5D067AC-910E-4E87-A2CE-233EABA2F642}" type="presParOf" srcId="{7C1E60DC-CF57-4422-A1DD-34C6AE74042D}" destId="{4B45D867-7142-4B50-9303-DAB511143320}" srcOrd="0" destOrd="0" presId="urn:microsoft.com/office/officeart/2005/8/layout/hierarchy1"/>
    <dgm:cxn modelId="{DD85BF55-9134-4283-B924-25277483BBEC}" type="presParOf" srcId="{7C1E60DC-CF57-4422-A1DD-34C6AE74042D}" destId="{3F7FECE0-9638-49FE-A0A2-0102F2E68A81}" srcOrd="1" destOrd="0" presId="urn:microsoft.com/office/officeart/2005/8/layout/hierarchy1"/>
    <dgm:cxn modelId="{0E2F6227-1771-4220-9CB6-63716FF595E3}" type="presParOf" srcId="{CE1F5D3A-7E7A-4EF5-A09C-724EA9045767}" destId="{9619A692-BD9B-4C37-9C7F-41525C37EB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76D93C-B1E0-47B7-B480-7A4D4F58C7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E0F817-864C-41B0-B49B-2A0A326406DD}">
      <dgm:prSet phldrT="[Testo]" custT="1"/>
      <dgm:spPr/>
      <dgm:t>
        <a:bodyPr/>
        <a:lstStyle/>
        <a:p>
          <a:pPr algn="ctr"/>
          <a:r>
            <a:rPr lang="it-IT" sz="1400" dirty="0"/>
            <a:t>General Management and overview of the project implementation</a:t>
          </a:r>
        </a:p>
      </dgm:t>
    </dgm:pt>
    <dgm:pt modelId="{D51AA88F-A5CF-4E6A-B1B2-7E9DBB2D27D9}" type="parTrans" cxnId="{763100CF-BB83-40D7-ACFA-900772F9B2E7}">
      <dgm:prSet/>
      <dgm:spPr/>
      <dgm:t>
        <a:bodyPr/>
        <a:lstStyle/>
        <a:p>
          <a:pPr algn="ctr"/>
          <a:endParaRPr lang="it-IT" sz="1400"/>
        </a:p>
      </dgm:t>
    </dgm:pt>
    <dgm:pt modelId="{5BA0DF35-917C-4DA6-A418-E56391BE67F3}" type="sibTrans" cxnId="{763100CF-BB83-40D7-ACFA-900772F9B2E7}">
      <dgm:prSet/>
      <dgm:spPr/>
      <dgm:t>
        <a:bodyPr/>
        <a:lstStyle/>
        <a:p>
          <a:pPr algn="ctr"/>
          <a:endParaRPr lang="it-IT" sz="1400"/>
        </a:p>
      </dgm:t>
    </dgm:pt>
    <dgm:pt modelId="{C71DF308-BB14-4DEC-9BE2-09A860E79A1F}">
      <dgm:prSet phldrT="[Testo]" custT="1"/>
      <dgm:spPr/>
      <dgm:t>
        <a:bodyPr/>
        <a:lstStyle/>
        <a:p>
          <a:pPr algn="ctr"/>
          <a:r>
            <a:rPr lang="it-IT" sz="1400" dirty="0" err="1"/>
            <a:t>Responsible</a:t>
          </a:r>
          <a:r>
            <a:rPr lang="it-IT" sz="1400" dirty="0"/>
            <a:t> for management/</a:t>
          </a:r>
          <a:r>
            <a:rPr lang="it-IT" sz="1400" dirty="0" err="1"/>
            <a:t>implementation</a:t>
          </a:r>
          <a:r>
            <a:rPr lang="it-IT" sz="1400" dirty="0"/>
            <a:t>/</a:t>
          </a:r>
          <a:r>
            <a:rPr lang="it-IT" sz="1400" dirty="0" err="1"/>
            <a:t>methodolofy</a:t>
          </a:r>
          <a:r>
            <a:rPr lang="it-IT" sz="1400" dirty="0"/>
            <a:t>  of the WP</a:t>
          </a:r>
        </a:p>
      </dgm:t>
    </dgm:pt>
    <dgm:pt modelId="{BA2BDAD6-811C-40ED-94FF-00057F91739C}" type="parTrans" cxnId="{85F7528F-AE00-4983-A240-D0C7D0B8CB39}">
      <dgm:prSet/>
      <dgm:spPr/>
      <dgm:t>
        <a:bodyPr/>
        <a:lstStyle/>
        <a:p>
          <a:pPr algn="ctr"/>
          <a:endParaRPr lang="it-IT" sz="1400"/>
        </a:p>
      </dgm:t>
    </dgm:pt>
    <dgm:pt modelId="{B7A57B46-012E-4D45-A4C0-7F31E9A15AEC}" type="sibTrans" cxnId="{85F7528F-AE00-4983-A240-D0C7D0B8CB39}">
      <dgm:prSet/>
      <dgm:spPr/>
      <dgm:t>
        <a:bodyPr/>
        <a:lstStyle/>
        <a:p>
          <a:pPr algn="ctr"/>
          <a:endParaRPr lang="it-IT" sz="1400"/>
        </a:p>
      </dgm:t>
    </dgm:pt>
    <dgm:pt modelId="{A37B4726-E3F6-47D4-909A-94D838CE0D2E}">
      <dgm:prSet phldrT="[Testo]" custT="1"/>
      <dgm:spPr/>
      <dgm:t>
        <a:bodyPr/>
        <a:lstStyle/>
        <a:p>
          <a:pPr algn="ctr"/>
          <a:r>
            <a:rPr lang="it-IT" sz="1400" dirty="0" err="1"/>
            <a:t>Responsible</a:t>
          </a:r>
          <a:r>
            <a:rPr lang="it-IT" sz="1400" dirty="0"/>
            <a:t> of the </a:t>
          </a:r>
          <a:r>
            <a:rPr lang="it-IT" sz="1400" dirty="0" err="1"/>
            <a:t>tasks</a:t>
          </a:r>
          <a:r>
            <a:rPr lang="it-IT" sz="1400" dirty="0"/>
            <a:t> output/deliverables</a:t>
          </a:r>
        </a:p>
      </dgm:t>
    </dgm:pt>
    <dgm:pt modelId="{051D8243-D5D7-4328-850E-78A25257AB7D}" type="parTrans" cxnId="{0D066CC0-50BC-43DF-9716-D8C39926B2F7}">
      <dgm:prSet/>
      <dgm:spPr/>
      <dgm:t>
        <a:bodyPr/>
        <a:lstStyle/>
        <a:p>
          <a:pPr algn="ctr"/>
          <a:endParaRPr lang="it-IT" sz="1400"/>
        </a:p>
      </dgm:t>
    </dgm:pt>
    <dgm:pt modelId="{D7A6D8F6-F315-4682-BEE2-7EBB4DE8BFD8}" type="sibTrans" cxnId="{0D066CC0-50BC-43DF-9716-D8C39926B2F7}">
      <dgm:prSet/>
      <dgm:spPr/>
      <dgm:t>
        <a:bodyPr/>
        <a:lstStyle/>
        <a:p>
          <a:pPr algn="ctr"/>
          <a:endParaRPr lang="it-IT" sz="1400"/>
        </a:p>
      </dgm:t>
    </dgm:pt>
    <dgm:pt modelId="{1A0C6ED2-96BC-40C9-8FD2-A34DC500E1D0}" type="pres">
      <dgm:prSet presAssocID="{7B76D93C-B1E0-47B7-B480-7A4D4F58C7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F8D8C1-56E0-4F86-8978-163C2840BE13}" type="pres">
      <dgm:prSet presAssocID="{A2E0F817-864C-41B0-B49B-2A0A326406DD}" presName="hierRoot1" presStyleCnt="0"/>
      <dgm:spPr/>
    </dgm:pt>
    <dgm:pt modelId="{B277AED4-3ADB-40B0-8429-CE6D6397CF38}" type="pres">
      <dgm:prSet presAssocID="{A2E0F817-864C-41B0-B49B-2A0A326406DD}" presName="composite" presStyleCnt="0"/>
      <dgm:spPr/>
    </dgm:pt>
    <dgm:pt modelId="{5EAD5057-43A3-4400-8B14-0CAF298DDA74}" type="pres">
      <dgm:prSet presAssocID="{A2E0F817-864C-41B0-B49B-2A0A326406DD}" presName="background" presStyleLbl="node0" presStyleIdx="0" presStyleCnt="1"/>
      <dgm:spPr/>
    </dgm:pt>
    <dgm:pt modelId="{FB5F5FB5-59E2-4A63-A53F-C00C64B4C98A}" type="pres">
      <dgm:prSet presAssocID="{A2E0F817-864C-41B0-B49B-2A0A326406DD}" presName="text" presStyleLbl="fgAcc0" presStyleIdx="0" presStyleCnt="1" custScaleX="179071" custScaleY="127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4566A-25D8-46F1-859C-FF773A0F06B0}" type="pres">
      <dgm:prSet presAssocID="{A2E0F817-864C-41B0-B49B-2A0A326406DD}" presName="hierChild2" presStyleCnt="0"/>
      <dgm:spPr/>
    </dgm:pt>
    <dgm:pt modelId="{8AD7F88E-F15E-4F7A-8965-A82274D988CE}" type="pres">
      <dgm:prSet presAssocID="{BA2BDAD6-811C-40ED-94FF-00057F91739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95701BD-8699-4571-A999-37FF4D36CE95}" type="pres">
      <dgm:prSet presAssocID="{C71DF308-BB14-4DEC-9BE2-09A860E79A1F}" presName="hierRoot2" presStyleCnt="0"/>
      <dgm:spPr/>
    </dgm:pt>
    <dgm:pt modelId="{687B2ED7-3551-4DE4-98A4-2F5151FABF94}" type="pres">
      <dgm:prSet presAssocID="{C71DF308-BB14-4DEC-9BE2-09A860E79A1F}" presName="composite2" presStyleCnt="0"/>
      <dgm:spPr/>
    </dgm:pt>
    <dgm:pt modelId="{0C783ADA-C6CB-4FCF-AF2D-E03CF3CD70DC}" type="pres">
      <dgm:prSet presAssocID="{C71DF308-BB14-4DEC-9BE2-09A860E79A1F}" presName="background2" presStyleLbl="node2" presStyleIdx="0" presStyleCnt="1"/>
      <dgm:spPr/>
    </dgm:pt>
    <dgm:pt modelId="{AF9CA6BA-E43F-42AF-A6BE-B22BBAD4C473}" type="pres">
      <dgm:prSet presAssocID="{C71DF308-BB14-4DEC-9BE2-09A860E79A1F}" presName="text2" presStyleLbl="fgAcc2" presStyleIdx="0" presStyleCnt="1" custScaleX="183245" custScaleY="142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B6127-7950-4D58-8D25-DDC1BE802EC2}" type="pres">
      <dgm:prSet presAssocID="{C71DF308-BB14-4DEC-9BE2-09A860E79A1F}" presName="hierChild3" presStyleCnt="0"/>
      <dgm:spPr/>
    </dgm:pt>
    <dgm:pt modelId="{3284E325-C9DC-4670-9D42-7FF6CCF5D1FC}" type="pres">
      <dgm:prSet presAssocID="{051D8243-D5D7-4328-850E-78A25257AB7D}" presName="Name17" presStyleLbl="parChTrans1D3" presStyleIdx="0" presStyleCnt="1"/>
      <dgm:spPr/>
      <dgm:t>
        <a:bodyPr/>
        <a:lstStyle/>
        <a:p>
          <a:endParaRPr lang="en-US"/>
        </a:p>
      </dgm:t>
    </dgm:pt>
    <dgm:pt modelId="{CE1F5D3A-7E7A-4EF5-A09C-724EA9045767}" type="pres">
      <dgm:prSet presAssocID="{A37B4726-E3F6-47D4-909A-94D838CE0D2E}" presName="hierRoot3" presStyleCnt="0"/>
      <dgm:spPr/>
    </dgm:pt>
    <dgm:pt modelId="{7C1E60DC-CF57-4422-A1DD-34C6AE74042D}" type="pres">
      <dgm:prSet presAssocID="{A37B4726-E3F6-47D4-909A-94D838CE0D2E}" presName="composite3" presStyleCnt="0"/>
      <dgm:spPr/>
    </dgm:pt>
    <dgm:pt modelId="{4B45D867-7142-4B50-9303-DAB511143320}" type="pres">
      <dgm:prSet presAssocID="{A37B4726-E3F6-47D4-909A-94D838CE0D2E}" presName="background3" presStyleLbl="node3" presStyleIdx="0" presStyleCnt="1"/>
      <dgm:spPr/>
    </dgm:pt>
    <dgm:pt modelId="{3F7FECE0-9638-49FE-A0A2-0102F2E68A81}" type="pres">
      <dgm:prSet presAssocID="{A37B4726-E3F6-47D4-909A-94D838CE0D2E}" presName="text3" presStyleLbl="fgAcc3" presStyleIdx="0" presStyleCnt="1" custScaleX="175678" custScaleY="153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9A692-BD9B-4C37-9C7F-41525C37EB0F}" type="pres">
      <dgm:prSet presAssocID="{A37B4726-E3F6-47D4-909A-94D838CE0D2E}" presName="hierChild4" presStyleCnt="0"/>
      <dgm:spPr/>
    </dgm:pt>
  </dgm:ptLst>
  <dgm:cxnLst>
    <dgm:cxn modelId="{49A3546C-DE71-4970-8A0D-5DE68920054E}" type="presOf" srcId="{7B76D93C-B1E0-47B7-B480-7A4D4F58C708}" destId="{1A0C6ED2-96BC-40C9-8FD2-A34DC500E1D0}" srcOrd="0" destOrd="0" presId="urn:microsoft.com/office/officeart/2005/8/layout/hierarchy1"/>
    <dgm:cxn modelId="{763100CF-BB83-40D7-ACFA-900772F9B2E7}" srcId="{7B76D93C-B1E0-47B7-B480-7A4D4F58C708}" destId="{A2E0F817-864C-41B0-B49B-2A0A326406DD}" srcOrd="0" destOrd="0" parTransId="{D51AA88F-A5CF-4E6A-B1B2-7E9DBB2D27D9}" sibTransId="{5BA0DF35-917C-4DA6-A418-E56391BE67F3}"/>
    <dgm:cxn modelId="{8A233C71-D52A-47AB-A4F9-55EC15717EA3}" type="presOf" srcId="{A2E0F817-864C-41B0-B49B-2A0A326406DD}" destId="{FB5F5FB5-59E2-4A63-A53F-C00C64B4C98A}" srcOrd="0" destOrd="0" presId="urn:microsoft.com/office/officeart/2005/8/layout/hierarchy1"/>
    <dgm:cxn modelId="{385F1EED-A2AC-4B0A-8FD4-54377466CF70}" type="presOf" srcId="{A37B4726-E3F6-47D4-909A-94D838CE0D2E}" destId="{3F7FECE0-9638-49FE-A0A2-0102F2E68A81}" srcOrd="0" destOrd="0" presId="urn:microsoft.com/office/officeart/2005/8/layout/hierarchy1"/>
    <dgm:cxn modelId="{0D066CC0-50BC-43DF-9716-D8C39926B2F7}" srcId="{C71DF308-BB14-4DEC-9BE2-09A860E79A1F}" destId="{A37B4726-E3F6-47D4-909A-94D838CE0D2E}" srcOrd="0" destOrd="0" parTransId="{051D8243-D5D7-4328-850E-78A25257AB7D}" sibTransId="{D7A6D8F6-F315-4682-BEE2-7EBB4DE8BFD8}"/>
    <dgm:cxn modelId="{45D5D56C-96FD-45E7-AB43-81D001258999}" type="presOf" srcId="{C71DF308-BB14-4DEC-9BE2-09A860E79A1F}" destId="{AF9CA6BA-E43F-42AF-A6BE-B22BBAD4C473}" srcOrd="0" destOrd="0" presId="urn:microsoft.com/office/officeart/2005/8/layout/hierarchy1"/>
    <dgm:cxn modelId="{7CA069F4-2024-4B77-A45C-6CE9A2F85BD5}" type="presOf" srcId="{BA2BDAD6-811C-40ED-94FF-00057F91739C}" destId="{8AD7F88E-F15E-4F7A-8965-A82274D988CE}" srcOrd="0" destOrd="0" presId="urn:microsoft.com/office/officeart/2005/8/layout/hierarchy1"/>
    <dgm:cxn modelId="{85F7528F-AE00-4983-A240-D0C7D0B8CB39}" srcId="{A2E0F817-864C-41B0-B49B-2A0A326406DD}" destId="{C71DF308-BB14-4DEC-9BE2-09A860E79A1F}" srcOrd="0" destOrd="0" parTransId="{BA2BDAD6-811C-40ED-94FF-00057F91739C}" sibTransId="{B7A57B46-012E-4D45-A4C0-7F31E9A15AEC}"/>
    <dgm:cxn modelId="{692F5BDF-3DA1-45BF-9576-75986574A588}" type="presOf" srcId="{051D8243-D5D7-4328-850E-78A25257AB7D}" destId="{3284E325-C9DC-4670-9D42-7FF6CCF5D1FC}" srcOrd="0" destOrd="0" presId="urn:microsoft.com/office/officeart/2005/8/layout/hierarchy1"/>
    <dgm:cxn modelId="{D0BB79D3-BB92-4C68-A4AD-2390A12CBBE4}" type="presParOf" srcId="{1A0C6ED2-96BC-40C9-8FD2-A34DC500E1D0}" destId="{56F8D8C1-56E0-4F86-8978-163C2840BE13}" srcOrd="0" destOrd="0" presId="urn:microsoft.com/office/officeart/2005/8/layout/hierarchy1"/>
    <dgm:cxn modelId="{A29FF433-56CC-468B-B757-71EDBFD0AB27}" type="presParOf" srcId="{56F8D8C1-56E0-4F86-8978-163C2840BE13}" destId="{B277AED4-3ADB-40B0-8429-CE6D6397CF38}" srcOrd="0" destOrd="0" presId="urn:microsoft.com/office/officeart/2005/8/layout/hierarchy1"/>
    <dgm:cxn modelId="{5095F6CB-62E8-49AC-BFFA-9026A2C21C96}" type="presParOf" srcId="{B277AED4-3ADB-40B0-8429-CE6D6397CF38}" destId="{5EAD5057-43A3-4400-8B14-0CAF298DDA74}" srcOrd="0" destOrd="0" presId="urn:microsoft.com/office/officeart/2005/8/layout/hierarchy1"/>
    <dgm:cxn modelId="{181318F8-1F87-4BD7-A7A2-0BEF0AD40219}" type="presParOf" srcId="{B277AED4-3ADB-40B0-8429-CE6D6397CF38}" destId="{FB5F5FB5-59E2-4A63-A53F-C00C64B4C98A}" srcOrd="1" destOrd="0" presId="urn:microsoft.com/office/officeart/2005/8/layout/hierarchy1"/>
    <dgm:cxn modelId="{CE81B7D5-E351-4799-AA17-4971D785B963}" type="presParOf" srcId="{56F8D8C1-56E0-4F86-8978-163C2840BE13}" destId="{21C4566A-25D8-46F1-859C-FF773A0F06B0}" srcOrd="1" destOrd="0" presId="urn:microsoft.com/office/officeart/2005/8/layout/hierarchy1"/>
    <dgm:cxn modelId="{20EA6065-5840-431A-B3B0-571645298C7A}" type="presParOf" srcId="{21C4566A-25D8-46F1-859C-FF773A0F06B0}" destId="{8AD7F88E-F15E-4F7A-8965-A82274D988CE}" srcOrd="0" destOrd="0" presId="urn:microsoft.com/office/officeart/2005/8/layout/hierarchy1"/>
    <dgm:cxn modelId="{A11507FF-CBE1-497B-AAD7-2F30445A6E74}" type="presParOf" srcId="{21C4566A-25D8-46F1-859C-FF773A0F06B0}" destId="{D95701BD-8699-4571-A999-37FF4D36CE95}" srcOrd="1" destOrd="0" presId="urn:microsoft.com/office/officeart/2005/8/layout/hierarchy1"/>
    <dgm:cxn modelId="{65E7F19C-6240-433C-8E71-86BB487E1A67}" type="presParOf" srcId="{D95701BD-8699-4571-A999-37FF4D36CE95}" destId="{687B2ED7-3551-4DE4-98A4-2F5151FABF94}" srcOrd="0" destOrd="0" presId="urn:microsoft.com/office/officeart/2005/8/layout/hierarchy1"/>
    <dgm:cxn modelId="{5F7C1AF5-F810-4A77-AA00-27741F1DA3E2}" type="presParOf" srcId="{687B2ED7-3551-4DE4-98A4-2F5151FABF94}" destId="{0C783ADA-C6CB-4FCF-AF2D-E03CF3CD70DC}" srcOrd="0" destOrd="0" presId="urn:microsoft.com/office/officeart/2005/8/layout/hierarchy1"/>
    <dgm:cxn modelId="{189B7573-3D1A-4B0B-8D3C-7A875B9CF780}" type="presParOf" srcId="{687B2ED7-3551-4DE4-98A4-2F5151FABF94}" destId="{AF9CA6BA-E43F-42AF-A6BE-B22BBAD4C473}" srcOrd="1" destOrd="0" presId="urn:microsoft.com/office/officeart/2005/8/layout/hierarchy1"/>
    <dgm:cxn modelId="{81588DF0-6C8E-4E82-B575-3C095DDF6B35}" type="presParOf" srcId="{D95701BD-8699-4571-A999-37FF4D36CE95}" destId="{489B6127-7950-4D58-8D25-DDC1BE802EC2}" srcOrd="1" destOrd="0" presId="urn:microsoft.com/office/officeart/2005/8/layout/hierarchy1"/>
    <dgm:cxn modelId="{4BEA7D2B-B9CB-416B-94FA-30365964F29F}" type="presParOf" srcId="{489B6127-7950-4D58-8D25-DDC1BE802EC2}" destId="{3284E325-C9DC-4670-9D42-7FF6CCF5D1FC}" srcOrd="0" destOrd="0" presId="urn:microsoft.com/office/officeart/2005/8/layout/hierarchy1"/>
    <dgm:cxn modelId="{BB4F84BF-F01D-42C4-A78D-B2C0E0169967}" type="presParOf" srcId="{489B6127-7950-4D58-8D25-DDC1BE802EC2}" destId="{CE1F5D3A-7E7A-4EF5-A09C-724EA9045767}" srcOrd="1" destOrd="0" presId="urn:microsoft.com/office/officeart/2005/8/layout/hierarchy1"/>
    <dgm:cxn modelId="{4A48DA26-5971-4BEC-931A-B77E6D88B2DB}" type="presParOf" srcId="{CE1F5D3A-7E7A-4EF5-A09C-724EA9045767}" destId="{7C1E60DC-CF57-4422-A1DD-34C6AE74042D}" srcOrd="0" destOrd="0" presId="urn:microsoft.com/office/officeart/2005/8/layout/hierarchy1"/>
    <dgm:cxn modelId="{3DA970A7-B9A1-4E3B-981D-DA1F2F87E831}" type="presParOf" srcId="{7C1E60DC-CF57-4422-A1DD-34C6AE74042D}" destId="{4B45D867-7142-4B50-9303-DAB511143320}" srcOrd="0" destOrd="0" presId="urn:microsoft.com/office/officeart/2005/8/layout/hierarchy1"/>
    <dgm:cxn modelId="{408D71CF-5FCC-4A18-B715-7F6D6064FFC2}" type="presParOf" srcId="{7C1E60DC-CF57-4422-A1DD-34C6AE74042D}" destId="{3F7FECE0-9638-49FE-A0A2-0102F2E68A81}" srcOrd="1" destOrd="0" presId="urn:microsoft.com/office/officeart/2005/8/layout/hierarchy1"/>
    <dgm:cxn modelId="{6344C95D-2C8D-4259-9F4C-646490795AA3}" type="presParOf" srcId="{CE1F5D3A-7E7A-4EF5-A09C-724EA9045767}" destId="{9619A692-BD9B-4C37-9C7F-41525C37EB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43E3-B791-624D-9266-261FA3A1C1E7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E2B1-A2AA-7247-9476-997CF3C4CE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967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7242-71AA-1B44-A3A8-BE1D7C9599EF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0376-23D0-0B48-8498-17A8AFD782A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87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1pPr>
    <a:lvl2pPr marL="535638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2pPr>
    <a:lvl3pPr marL="1071276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3pPr>
    <a:lvl4pPr marL="1606914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4pPr>
    <a:lvl5pPr marL="2142552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5pPr>
    <a:lvl6pPr marL="2678190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13828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749466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285104" algn="l" defTabSz="535638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509170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01" y="509819"/>
            <a:ext cx="2190837" cy="1388125"/>
          </a:xfrm>
          <a:prstGeom prst="rect">
            <a:avLst/>
          </a:prstGeom>
        </p:spPr>
      </p:pic>
      <p:sp>
        <p:nvSpPr>
          <p:cNvPr id="12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2984132" y="4036362"/>
            <a:ext cx="4762775" cy="6068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323" b="0" i="0" baseline="0">
                <a:solidFill>
                  <a:srgbClr val="4D4D4D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 smtClean="0"/>
              <a:t>Milan - Monday, March 29th, 2017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65" y="4809033"/>
            <a:ext cx="489308" cy="12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5128047" y="1824478"/>
            <a:ext cx="2071148" cy="2082936"/>
          </a:xfrm>
          <a:prstGeom prst="ellipse">
            <a:avLst/>
          </a:prstGeom>
          <a:solidFill>
            <a:srgbClr val="6ECB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5119803" y="1879497"/>
            <a:ext cx="2079393" cy="20912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7" name="Ovale 6"/>
          <p:cNvSpPr/>
          <p:nvPr userDrawn="1"/>
        </p:nvSpPr>
        <p:spPr>
          <a:xfrm>
            <a:off x="1821858" y="1824478"/>
            <a:ext cx="2071148" cy="2082936"/>
          </a:xfrm>
          <a:prstGeom prst="ellipse">
            <a:avLst/>
          </a:prstGeom>
          <a:solidFill>
            <a:srgbClr val="6ECB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813613" y="1879497"/>
            <a:ext cx="2079393" cy="20912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1" name="Ovale 10"/>
          <p:cNvSpPr/>
          <p:nvPr userDrawn="1"/>
        </p:nvSpPr>
        <p:spPr>
          <a:xfrm>
            <a:off x="3470270" y="1934516"/>
            <a:ext cx="2079393" cy="2091228"/>
          </a:xfrm>
          <a:prstGeom prst="ellipse">
            <a:avLst/>
          </a:prstGeom>
          <a:solidFill>
            <a:srgbClr val="3BB0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39230" y="2296102"/>
            <a:ext cx="1236241" cy="1245143"/>
          </a:xfrm>
          <a:prstGeom prst="rect">
            <a:avLst/>
          </a:prstGeom>
        </p:spPr>
        <p:txBody>
          <a:bodyPr vert="horz" lIns="242865" tIns="121432" rIns="242865" bIns="121432" anchor="ctr"/>
          <a:lstStyle>
            <a:lvl1pPr marL="0" indent="0" algn="ctr">
              <a:lnSpc>
                <a:spcPts val="1405"/>
              </a:lnSpc>
              <a:spcBef>
                <a:spcPts val="0"/>
              </a:spcBef>
              <a:buNone/>
              <a:defRPr sz="1058" baseline="0">
                <a:solidFill>
                  <a:srgbClr val="FFFFFF"/>
                </a:solidFill>
                <a:latin typeface="Roboto Condensed"/>
                <a:cs typeface="Roboto Condensed"/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15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3470270" y="1879497"/>
            <a:ext cx="2079393" cy="20912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6" name="Ovale 15"/>
          <p:cNvSpPr/>
          <p:nvPr userDrawn="1"/>
        </p:nvSpPr>
        <p:spPr>
          <a:xfrm>
            <a:off x="6759097" y="1934221"/>
            <a:ext cx="2079393" cy="2091228"/>
          </a:xfrm>
          <a:prstGeom prst="ellipse">
            <a:avLst/>
          </a:prstGeom>
          <a:solidFill>
            <a:srgbClr val="3BB0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20"/>
          </p:nvPr>
        </p:nvSpPr>
        <p:spPr>
          <a:xfrm>
            <a:off x="6759097" y="1879202"/>
            <a:ext cx="2079393" cy="20912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sp>
        <p:nvSpPr>
          <p:cNvPr id="23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20" y="1020705"/>
            <a:ext cx="9649831" cy="355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24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25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731852" y="4582990"/>
            <a:ext cx="7224398" cy="63809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ctr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18" name="Ovale 17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8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 userDrawn="1"/>
        </p:nvSpPr>
        <p:spPr>
          <a:xfrm>
            <a:off x="420938" y="1684867"/>
            <a:ext cx="164128" cy="165063"/>
          </a:xfrm>
          <a:prstGeom prst="ellipse">
            <a:avLst/>
          </a:prstGeom>
          <a:solidFill>
            <a:srgbClr val="3B43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7" name="Ovale 6"/>
          <p:cNvSpPr/>
          <p:nvPr userDrawn="1"/>
        </p:nvSpPr>
        <p:spPr>
          <a:xfrm>
            <a:off x="435007" y="2984500"/>
            <a:ext cx="164128" cy="165063"/>
          </a:xfrm>
          <a:prstGeom prst="ellipse">
            <a:avLst/>
          </a:prstGeom>
          <a:solidFill>
            <a:srgbClr val="6EC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8" name="Ovale 7"/>
          <p:cNvSpPr/>
          <p:nvPr userDrawn="1"/>
        </p:nvSpPr>
        <p:spPr>
          <a:xfrm>
            <a:off x="435007" y="4284133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979466" y="1684867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>
              <a:lnSpc>
                <a:spcPts val="1405"/>
              </a:lnSpc>
              <a:spcBef>
                <a:spcPts val="0"/>
              </a:spcBef>
              <a:buNone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979466" y="2984500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3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9466" y="4284133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sp>
        <p:nvSpPr>
          <p:cNvPr id="16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20" y="1020705"/>
            <a:ext cx="9649831" cy="355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17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14" name="Ovale 13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 userDrawn="1"/>
        </p:nvSpPr>
        <p:spPr>
          <a:xfrm>
            <a:off x="585066" y="1481667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7" name="Ovale 6"/>
          <p:cNvSpPr/>
          <p:nvPr userDrawn="1"/>
        </p:nvSpPr>
        <p:spPr>
          <a:xfrm>
            <a:off x="599135" y="2781300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8" name="Ovale 7"/>
          <p:cNvSpPr/>
          <p:nvPr userDrawn="1"/>
        </p:nvSpPr>
        <p:spPr>
          <a:xfrm>
            <a:off x="599135" y="4080933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143594" y="1481667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>
              <a:lnSpc>
                <a:spcPts val="1405"/>
              </a:lnSpc>
              <a:spcBef>
                <a:spcPts val="0"/>
              </a:spcBef>
              <a:buNone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1143594" y="2781300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1143594" y="4080933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2" name="Ovale 11"/>
          <p:cNvSpPr/>
          <p:nvPr userDrawn="1"/>
        </p:nvSpPr>
        <p:spPr>
          <a:xfrm>
            <a:off x="5773879" y="1479864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3" name="Ovale 12"/>
          <p:cNvSpPr/>
          <p:nvPr userDrawn="1"/>
        </p:nvSpPr>
        <p:spPr>
          <a:xfrm>
            <a:off x="5787947" y="2779497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4" name="Ovale 13"/>
          <p:cNvSpPr/>
          <p:nvPr userDrawn="1"/>
        </p:nvSpPr>
        <p:spPr>
          <a:xfrm>
            <a:off x="5787947" y="4079131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15" name="Segnaposto testo 8"/>
          <p:cNvSpPr>
            <a:spLocks noGrp="1"/>
          </p:cNvSpPr>
          <p:nvPr>
            <p:ph type="body" sz="quarter" idx="16" hasCustomPrompt="1"/>
          </p:nvPr>
        </p:nvSpPr>
        <p:spPr>
          <a:xfrm>
            <a:off x="6332406" y="1479864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>
              <a:lnSpc>
                <a:spcPts val="1405"/>
              </a:lnSpc>
              <a:spcBef>
                <a:spcPts val="0"/>
              </a:spcBef>
              <a:buNone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7" hasCustomPrompt="1"/>
          </p:nvPr>
        </p:nvSpPr>
        <p:spPr>
          <a:xfrm>
            <a:off x="6332406" y="2779497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18" hasCustomPrompt="1"/>
          </p:nvPr>
        </p:nvSpPr>
        <p:spPr>
          <a:xfrm>
            <a:off x="6332406" y="4079130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8" baseline="0">
                <a:solidFill>
                  <a:srgbClr val="4D4D4D"/>
                </a:solidFill>
                <a:latin typeface="Roboto Light"/>
                <a:cs typeface="Roboto Light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sp>
        <p:nvSpPr>
          <p:cNvPr id="21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20" y="1020705"/>
            <a:ext cx="9649831" cy="355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18" name="Ovale 17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5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POI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48" name="Ovale 47"/>
          <p:cNvSpPr/>
          <p:nvPr userDrawn="1"/>
        </p:nvSpPr>
        <p:spPr>
          <a:xfrm>
            <a:off x="5770792" y="1684867"/>
            <a:ext cx="164128" cy="165063"/>
          </a:xfrm>
          <a:prstGeom prst="ellipse">
            <a:avLst/>
          </a:prstGeom>
          <a:solidFill>
            <a:srgbClr val="3B43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49" name="Ovale 48"/>
          <p:cNvSpPr/>
          <p:nvPr userDrawn="1"/>
        </p:nvSpPr>
        <p:spPr>
          <a:xfrm>
            <a:off x="5784861" y="2984500"/>
            <a:ext cx="164128" cy="165063"/>
          </a:xfrm>
          <a:prstGeom prst="ellipse">
            <a:avLst/>
          </a:prstGeom>
          <a:solidFill>
            <a:srgbClr val="6EC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50" name="Ovale 49"/>
          <p:cNvSpPr/>
          <p:nvPr userDrawn="1"/>
        </p:nvSpPr>
        <p:spPr>
          <a:xfrm>
            <a:off x="5784861" y="4284133"/>
            <a:ext cx="164128" cy="165063"/>
          </a:xfrm>
          <a:prstGeom prst="ellipse">
            <a:avLst/>
          </a:prstGeom>
          <a:solidFill>
            <a:srgbClr val="3BB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097" tIns="53548" rIns="107097" bIns="53548" rtlCol="0" anchor="ctr"/>
          <a:lstStyle/>
          <a:p>
            <a:pPr algn="ctr"/>
            <a:endParaRPr lang="it-IT" sz="934"/>
          </a:p>
        </p:txBody>
      </p:sp>
      <p:sp>
        <p:nvSpPr>
          <p:cNvPr id="51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9320" y="1684867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>
              <a:lnSpc>
                <a:spcPts val="1405"/>
              </a:lnSpc>
              <a:spcBef>
                <a:spcPts val="0"/>
              </a:spcBef>
              <a:buNone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sp>
        <p:nvSpPr>
          <p:cNvPr id="52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20" y="2984500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3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6329320" y="4284133"/>
            <a:ext cx="3830531" cy="973667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 err="1" smtClean="0"/>
              <a:t>W</a:t>
            </a:r>
            <a:r>
              <a:rPr lang="en-US" dirty="0" smtClean="0"/>
              <a:t>rite your text here</a:t>
            </a:r>
            <a:endParaRPr lang="it-IT" dirty="0"/>
          </a:p>
        </p:txBody>
      </p:sp>
      <p:sp>
        <p:nvSpPr>
          <p:cNvPr id="54" name="Ovale 53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6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sp>
        <p:nvSpPr>
          <p:cNvPr id="4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 userDrawn="1">
            <p:extLst>
              <p:ext uri="{D42A27DB-BD31-4B8C-83A1-F6EECF244321}">
                <p14:modId xmlns:p14="http://schemas.microsoft.com/office/powerpoint/2010/main" val="1129687050"/>
              </p:ext>
            </p:extLst>
          </p:nvPr>
        </p:nvGraphicFramePr>
        <p:xfrm>
          <a:off x="228600" y="1354501"/>
          <a:ext cx="2717800" cy="256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21066" y="1585652"/>
            <a:ext cx="2392138" cy="1943765"/>
          </a:xfrm>
          <a:prstGeom prst="rect">
            <a:avLst/>
          </a:prstGeom>
        </p:spPr>
        <p:txBody>
          <a:bodyPr vert="horz" lIns="242865" tIns="121432" rIns="242865" bIns="121432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BB0C9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60%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20%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10%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10% INSERT YOUR TEXT HERE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10020" y="4057975"/>
            <a:ext cx="4503184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31332" y="1566330"/>
            <a:ext cx="2392138" cy="1943765"/>
          </a:xfrm>
          <a:prstGeom prst="rect">
            <a:avLst/>
          </a:prstGeom>
        </p:spPr>
        <p:txBody>
          <a:bodyPr vert="horz" lIns="242865" tIns="121432" rIns="242865" bIns="121432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BB0C9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30%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25%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20%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15%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10% INSERT YOUR TEXT HERE</a:t>
            </a:r>
          </a:p>
          <a:p>
            <a:pPr lvl="0"/>
            <a:endParaRPr lang="it-IT" dirty="0" smtClean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5620286" y="4057975"/>
            <a:ext cx="4503184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3" name="Ovale 12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graphicFrame>
        <p:nvGraphicFramePr>
          <p:cNvPr id="14" name="Grafico 13"/>
          <p:cNvGraphicFramePr/>
          <p:nvPr userDrawn="1">
            <p:extLst>
              <p:ext uri="{D42A27DB-BD31-4B8C-83A1-F6EECF244321}">
                <p14:modId xmlns:p14="http://schemas.microsoft.com/office/powerpoint/2010/main" val="338169990"/>
              </p:ext>
            </p:extLst>
          </p:nvPr>
        </p:nvGraphicFramePr>
        <p:xfrm>
          <a:off x="5199835" y="1450916"/>
          <a:ext cx="2672043" cy="228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363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19" y="423335"/>
            <a:ext cx="9669133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4" y="883509"/>
            <a:ext cx="9668707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6" name="Ovale 5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3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4" name="Ovale 3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C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20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5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 userDrawn="1">
            <p:extLst>
              <p:ext uri="{D42A27DB-BD31-4B8C-83A1-F6EECF244321}">
                <p14:modId xmlns:p14="http://schemas.microsoft.com/office/powerpoint/2010/main" val="555795534"/>
              </p:ext>
            </p:extLst>
          </p:nvPr>
        </p:nvGraphicFramePr>
        <p:xfrm>
          <a:off x="228600" y="1354501"/>
          <a:ext cx="2717800" cy="256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21066" y="1585652"/>
            <a:ext cx="2392138" cy="1943765"/>
          </a:xfrm>
          <a:prstGeom prst="rect">
            <a:avLst/>
          </a:prstGeom>
        </p:spPr>
        <p:txBody>
          <a:bodyPr vert="horz" lIns="242865" tIns="121432" rIns="242865" bIns="121432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BB0C9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60%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20%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10%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10% INSERT YOUR TEXT HERE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10020" y="4057975"/>
            <a:ext cx="4503184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graphicFrame>
        <p:nvGraphicFramePr>
          <p:cNvPr id="9" name="Grafico 8"/>
          <p:cNvGraphicFramePr/>
          <p:nvPr userDrawn="1">
            <p:extLst>
              <p:ext uri="{D42A27DB-BD31-4B8C-83A1-F6EECF244321}">
                <p14:modId xmlns:p14="http://schemas.microsoft.com/office/powerpoint/2010/main" val="1849159135"/>
              </p:ext>
            </p:extLst>
          </p:nvPr>
        </p:nvGraphicFramePr>
        <p:xfrm>
          <a:off x="5338866" y="1287508"/>
          <a:ext cx="2717800" cy="256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31332" y="1518659"/>
            <a:ext cx="2392138" cy="1943765"/>
          </a:xfrm>
          <a:prstGeom prst="rect">
            <a:avLst/>
          </a:prstGeom>
        </p:spPr>
        <p:txBody>
          <a:bodyPr vert="horz" lIns="242865" tIns="121432" rIns="242865" bIns="121432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3BB0C9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30%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25%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20%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15%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10% INSERT YOUR TEXT HERE</a:t>
            </a:r>
          </a:p>
          <a:p>
            <a:pPr lvl="0"/>
            <a:endParaRPr lang="it-IT" dirty="0" smtClean="0"/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9" hasCustomPrompt="1"/>
          </p:nvPr>
        </p:nvSpPr>
        <p:spPr>
          <a:xfrm>
            <a:off x="5620286" y="4057975"/>
            <a:ext cx="4503184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2" name="Ovale 11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C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20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5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10020" y="4192802"/>
            <a:ext cx="4503240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5574890" y="4192802"/>
            <a:ext cx="4092656" cy="125584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11" name="Ovale 10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6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20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5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 userDrawn="1">
            <p:extLst>
              <p:ext uri="{D42A27DB-BD31-4B8C-83A1-F6EECF244321}">
                <p14:modId xmlns:p14="http://schemas.microsoft.com/office/powerpoint/2010/main" val="1214854607"/>
              </p:ext>
            </p:extLst>
          </p:nvPr>
        </p:nvGraphicFramePr>
        <p:xfrm>
          <a:off x="511969" y="1498600"/>
          <a:ext cx="7127875" cy="400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e 6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8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RONT COVER">
    <p:bg>
      <p:bgPr>
        <a:solidFill>
          <a:srgbClr val="4B5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01" y="509819"/>
            <a:ext cx="2190836" cy="1388125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509170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2984132" y="4036362"/>
            <a:ext cx="4762775" cy="6068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323" b="0" i="0" baseline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 smtClean="0"/>
              <a:t>Milan - Monday, March 29th, 2017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65" y="4809033"/>
            <a:ext cx="489308" cy="12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20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5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 userDrawn="1">
            <p:extLst>
              <p:ext uri="{D42A27DB-BD31-4B8C-83A1-F6EECF244321}">
                <p14:modId xmlns:p14="http://schemas.microsoft.com/office/powerpoint/2010/main" val="1376950782"/>
              </p:ext>
            </p:extLst>
          </p:nvPr>
        </p:nvGraphicFramePr>
        <p:xfrm>
          <a:off x="511969" y="1498600"/>
          <a:ext cx="7127875" cy="400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4675" y="1498600"/>
            <a:ext cx="4114478" cy="372031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ac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, </a:t>
            </a:r>
            <a:r>
              <a:rPr lang="en-US" dirty="0" err="1" smtClean="0"/>
              <a:t>risus</a:t>
            </a:r>
            <a:r>
              <a:rPr lang="en-US" dirty="0" smtClean="0"/>
              <a:t> ac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, magna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mi, et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nisi non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lacus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et </a:t>
            </a:r>
            <a:r>
              <a:rPr lang="en-US" dirty="0" err="1" smtClean="0"/>
              <a:t>sem</a:t>
            </a:r>
            <a:r>
              <a:rPr lang="en-US" dirty="0" smtClean="0"/>
              <a:t> dolor. </a:t>
            </a:r>
            <a:r>
              <a:rPr lang="en-US" dirty="0" err="1" smtClean="0"/>
              <a:t>Donec</a:t>
            </a:r>
            <a:r>
              <a:rPr lang="en-US" dirty="0" smtClean="0"/>
              <a:t> ac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at,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Praesent</a:t>
            </a:r>
            <a:r>
              <a:rPr lang="en-US" dirty="0" smtClean="0"/>
              <a:t> et </a:t>
            </a:r>
            <a:r>
              <a:rPr lang="en-US" dirty="0" err="1" smtClean="0"/>
              <a:t>eleifend</a:t>
            </a:r>
            <a:r>
              <a:rPr lang="en-US" dirty="0" smtClean="0"/>
              <a:t> est.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condimentum</a:t>
            </a:r>
            <a:r>
              <a:rPr lang="en-US" dirty="0" smtClean="0"/>
              <a:t> sem.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tempus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, </a:t>
            </a:r>
            <a:r>
              <a:rPr lang="en-US" dirty="0" err="1" smtClean="0"/>
              <a:t>nunc</a:t>
            </a:r>
            <a:r>
              <a:rPr lang="en-US" dirty="0" smtClean="0"/>
              <a:t> lacus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in </a:t>
            </a:r>
            <a:r>
              <a:rPr lang="en-US" dirty="0" err="1" smtClean="0"/>
              <a:t>est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in, tempus semper sem.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tempus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 ligula.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7" name="Ovale 6"/>
          <p:cNvSpPr/>
          <p:nvPr userDrawn="1"/>
        </p:nvSpPr>
        <p:spPr>
          <a:xfrm>
            <a:off x="9884497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20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7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5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graphicFrame>
        <p:nvGraphicFramePr>
          <p:cNvPr id="8" name="Diagramma 7"/>
          <p:cNvGraphicFramePr/>
          <p:nvPr userDrawn="1">
            <p:extLst>
              <p:ext uri="{D42A27DB-BD31-4B8C-83A1-F6EECF244321}">
                <p14:modId xmlns:p14="http://schemas.microsoft.com/office/powerpoint/2010/main" val="1893455114"/>
              </p:ext>
            </p:extLst>
          </p:nvPr>
        </p:nvGraphicFramePr>
        <p:xfrm>
          <a:off x="511969" y="2006600"/>
          <a:ext cx="9711531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731852" y="4167472"/>
            <a:ext cx="7224398" cy="63809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ctr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11" name="Ovale 10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19" y="423335"/>
            <a:ext cx="9669133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4" y="883509"/>
            <a:ext cx="9668707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 userDrawn="1">
            <p:extLst>
              <p:ext uri="{D42A27DB-BD31-4B8C-83A1-F6EECF244321}">
                <p14:modId xmlns:p14="http://schemas.microsoft.com/office/powerpoint/2010/main" val="502284254"/>
              </p:ext>
            </p:extLst>
          </p:nvPr>
        </p:nvGraphicFramePr>
        <p:xfrm>
          <a:off x="2057269" y="1600200"/>
          <a:ext cx="6574631" cy="36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e 6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019" y="423335"/>
            <a:ext cx="9669133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444" y="883509"/>
            <a:ext cx="9668707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 userDrawn="1">
            <p:extLst>
              <p:ext uri="{D42A27DB-BD31-4B8C-83A1-F6EECF244321}">
                <p14:modId xmlns:p14="http://schemas.microsoft.com/office/powerpoint/2010/main" val="1562233658"/>
              </p:ext>
            </p:extLst>
          </p:nvPr>
        </p:nvGraphicFramePr>
        <p:xfrm>
          <a:off x="510019" y="1768667"/>
          <a:ext cx="9609127" cy="352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e 5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0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lag_yellow_hig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67" y="4623774"/>
            <a:ext cx="608587" cy="402639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5098110" y="4567031"/>
            <a:ext cx="2009272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rtl="0"/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Project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developed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with the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financial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support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rtl="0"/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of the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European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Commission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–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Transnational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initiatives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to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fight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trafficking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in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drugs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and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firearms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– DG </a:t>
            </a:r>
            <a:r>
              <a:rPr lang="it-IT" sz="700" kern="12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Migrations</a:t>
            </a:r>
            <a:r>
              <a:rPr lang="it-IT" sz="7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and Home Affairs</a:t>
            </a:r>
            <a:endParaRPr lang="en-US" sz="700" b="0" i="0" u="none" strike="noStrike" kern="1200" baseline="30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5594176"/>
            <a:ext cx="1069181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535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RiSSC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- Research Centre on Security and Crime </a:t>
            </a:r>
            <a:r>
              <a:rPr lang="en-US" sz="1100" b="1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| 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Via 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Casoni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2, 36040 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Torri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di 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Quartesolo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(Vi), Italy </a:t>
            </a:r>
            <a:r>
              <a:rPr lang="en-US" sz="1100" b="1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| </a:t>
            </a:r>
            <a:r>
              <a:rPr lang="en-US" sz="1100" b="1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www.narcomap.eu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100" b="1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|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www.rissc.it</a:t>
            </a:r>
            <a:endParaRPr lang="en-US" sz="1100" b="0" i="0" u="none" strike="noStrike" kern="1200" baseline="3000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endParaRPr lang="it-IT" sz="11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01" y="509819"/>
            <a:ext cx="2190837" cy="13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3024188"/>
          </a:xfrm>
          <a:prstGeom prst="rect">
            <a:avLst/>
          </a:prstGeom>
        </p:spPr>
        <p:txBody>
          <a:bodyPr vert="horz"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-36434" y="3937000"/>
            <a:ext cx="5093344" cy="338667"/>
          </a:xfrm>
          <a:prstGeom prst="rect">
            <a:avLst/>
          </a:prstGeom>
        </p:spPr>
        <p:txBody>
          <a:bodyPr vert="horz" lIns="242865" tIns="121432" rIns="242865" bIns="121432"/>
          <a:lstStyle>
            <a:lvl1pPr marL="0" marR="0" indent="0" algn="r" defTabSz="535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46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535516" indent="0">
              <a:buNone/>
              <a:defRPr/>
            </a:lvl2pPr>
            <a:lvl3pPr marL="1071033" indent="0">
              <a:buNone/>
              <a:defRPr/>
            </a:lvl3pPr>
            <a:lvl4pPr marL="1606550" indent="0">
              <a:buNone/>
              <a:defRPr/>
            </a:lvl4pPr>
            <a:lvl5pPr marL="2142066" indent="0">
              <a:buNone/>
              <a:defRPr/>
            </a:lvl5pPr>
          </a:lstStyle>
          <a:p>
            <a:pPr marL="0" marR="0" lvl="0" indent="0" algn="r" defTabSz="535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 smtClean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5556375" y="3919059"/>
            <a:ext cx="4622778" cy="1138199"/>
          </a:xfrm>
          <a:prstGeom prst="rect">
            <a:avLst/>
          </a:prstGeom>
        </p:spPr>
        <p:txBody>
          <a:bodyPr vert="horz" lIns="0" tIns="121432" rIns="242865" bIns="121432" anchor="ctr"/>
          <a:lstStyle>
            <a:lvl1pPr marL="0" indent="0" algn="just">
              <a:lnSpc>
                <a:spcPts val="1640"/>
              </a:lnSpc>
              <a:spcBef>
                <a:spcPts val="0"/>
              </a:spcBef>
              <a:buNone/>
              <a:defRPr sz="110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it-IT" dirty="0" err="1" smtClean="0"/>
              <a:t>Donec</a:t>
            </a:r>
            <a:r>
              <a:rPr lang="it-IT" dirty="0" smtClean="0"/>
              <a:t> </a:t>
            </a:r>
            <a:r>
              <a:rPr lang="it-IT" dirty="0" err="1" smtClean="0"/>
              <a:t>vel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id </a:t>
            </a:r>
            <a:r>
              <a:rPr lang="it-IT" dirty="0" err="1" smtClean="0"/>
              <a:t>neque</a:t>
            </a:r>
            <a:r>
              <a:rPr lang="it-IT" dirty="0" smtClean="0"/>
              <a:t> porta </a:t>
            </a:r>
            <a:r>
              <a:rPr lang="it-IT" dirty="0" err="1" smtClean="0"/>
              <a:t>congue</a:t>
            </a:r>
            <a:r>
              <a:rPr lang="it-IT" dirty="0" smtClean="0"/>
              <a:t>. </a:t>
            </a:r>
            <a:r>
              <a:rPr lang="it-IT" dirty="0" err="1" smtClean="0"/>
              <a:t>Nam</a:t>
            </a:r>
            <a:r>
              <a:rPr lang="it-IT" dirty="0" smtClean="0"/>
              <a:t> </a:t>
            </a:r>
            <a:r>
              <a:rPr lang="it-IT" dirty="0" err="1" smtClean="0"/>
              <a:t>leo</a:t>
            </a:r>
            <a:r>
              <a:rPr lang="it-IT" dirty="0" smtClean="0"/>
              <a:t> </a:t>
            </a:r>
            <a:r>
              <a:rPr lang="it-IT" dirty="0" err="1" smtClean="0"/>
              <a:t>mauris</a:t>
            </a:r>
            <a:r>
              <a:rPr lang="it-IT" dirty="0" smtClean="0"/>
              <a:t>, </a:t>
            </a:r>
            <a:r>
              <a:rPr lang="it-IT" dirty="0" err="1" smtClean="0"/>
              <a:t>egestas</a:t>
            </a:r>
            <a:r>
              <a:rPr lang="it-IT" dirty="0" smtClean="0"/>
              <a:t> </a:t>
            </a:r>
            <a:r>
              <a:rPr lang="it-IT" dirty="0" err="1" smtClean="0"/>
              <a:t>ac</a:t>
            </a:r>
            <a:r>
              <a:rPr lang="it-IT" dirty="0" smtClean="0"/>
              <a:t> ante </a:t>
            </a:r>
            <a:r>
              <a:rPr lang="it-IT" dirty="0" err="1" smtClean="0"/>
              <a:t>ac</a:t>
            </a:r>
            <a:r>
              <a:rPr lang="it-IT" dirty="0" smtClean="0"/>
              <a:t>, </a:t>
            </a:r>
            <a:r>
              <a:rPr lang="it-IT" dirty="0" err="1" smtClean="0"/>
              <a:t>mattis</a:t>
            </a:r>
            <a:r>
              <a:rPr lang="it-IT" dirty="0" smtClean="0"/>
              <a:t> </a:t>
            </a:r>
            <a:r>
              <a:rPr lang="it-IT" dirty="0" err="1" smtClean="0"/>
              <a:t>vehicula</a:t>
            </a:r>
            <a:r>
              <a:rPr lang="it-IT" dirty="0" smtClean="0"/>
              <a:t> </a:t>
            </a:r>
            <a:r>
              <a:rPr lang="it-IT" dirty="0" err="1" smtClean="0"/>
              <a:t>purus</a:t>
            </a:r>
            <a:r>
              <a:rPr lang="it-IT" dirty="0" smtClean="0"/>
              <a:t>. </a:t>
            </a:r>
            <a:r>
              <a:rPr lang="it-IT" dirty="0" err="1" smtClean="0"/>
              <a:t>Nunc</a:t>
            </a:r>
            <a:r>
              <a:rPr lang="it-IT" dirty="0" smtClean="0"/>
              <a:t> </a:t>
            </a:r>
            <a:r>
              <a:rPr lang="it-IT" dirty="0" err="1" smtClean="0"/>
              <a:t>ac</a:t>
            </a:r>
            <a:r>
              <a:rPr lang="it-IT" dirty="0" smtClean="0"/>
              <a:t> </a:t>
            </a:r>
            <a:r>
              <a:rPr lang="it-IT" dirty="0" err="1" smtClean="0"/>
              <a:t>fringilla</a:t>
            </a:r>
            <a:r>
              <a:rPr lang="it-IT" dirty="0" smtClean="0"/>
              <a:t> </a:t>
            </a:r>
            <a:r>
              <a:rPr lang="it-IT" dirty="0" err="1" smtClean="0"/>
              <a:t>augue</a:t>
            </a:r>
            <a:r>
              <a:rPr lang="it-IT" dirty="0" smtClean="0"/>
              <a:t>, </a:t>
            </a:r>
            <a:r>
              <a:rPr lang="it-IT" dirty="0" err="1" smtClean="0"/>
              <a:t>nec</a:t>
            </a:r>
            <a:r>
              <a:rPr lang="it-IT" dirty="0" smtClean="0"/>
              <a:t> </a:t>
            </a:r>
            <a:r>
              <a:rPr lang="it-IT" dirty="0" err="1" smtClean="0"/>
              <a:t>commodo</a:t>
            </a:r>
            <a:r>
              <a:rPr lang="it-IT" dirty="0" smtClean="0"/>
              <a:t> ligula. Morbi ornare, </a:t>
            </a:r>
            <a:r>
              <a:rPr lang="it-IT" dirty="0" err="1" smtClean="0"/>
              <a:t>risus</a:t>
            </a:r>
            <a:r>
              <a:rPr lang="it-IT" dirty="0" smtClean="0"/>
              <a:t> </a:t>
            </a:r>
            <a:r>
              <a:rPr lang="it-IT" dirty="0" err="1" smtClean="0"/>
              <a:t>ac</a:t>
            </a:r>
            <a:r>
              <a:rPr lang="it-IT" dirty="0" smtClean="0"/>
              <a:t> </a:t>
            </a:r>
            <a:r>
              <a:rPr lang="it-IT" dirty="0" err="1" smtClean="0"/>
              <a:t>finibus</a:t>
            </a:r>
            <a:r>
              <a:rPr lang="it-IT" dirty="0" smtClean="0"/>
              <a:t> </a:t>
            </a:r>
            <a:r>
              <a:rPr lang="it-IT" dirty="0" err="1" smtClean="0"/>
              <a:t>volutpat</a:t>
            </a:r>
            <a:r>
              <a:rPr lang="it-IT" dirty="0" smtClean="0"/>
              <a:t>, magna urna molestie mi, et </a:t>
            </a:r>
            <a:r>
              <a:rPr lang="it-IT" dirty="0" err="1" smtClean="0"/>
              <a:t>placerat</a:t>
            </a:r>
            <a:r>
              <a:rPr lang="it-IT" dirty="0" smtClean="0"/>
              <a:t> </a:t>
            </a:r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non </a:t>
            </a:r>
            <a:r>
              <a:rPr lang="it-IT" dirty="0" err="1" smtClean="0"/>
              <a:t>metus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10892"/>
            <a:ext cx="5056337" cy="558169"/>
          </a:xfrm>
          <a:prstGeom prst="rect">
            <a:avLst/>
          </a:prstGeom>
        </p:spPr>
        <p:txBody>
          <a:bodyPr vert="horz" lIns="242865" tIns="121432" rIns="242865" bIns="121432"/>
          <a:lstStyle>
            <a:lvl1pPr marL="0" marR="0" indent="0" algn="r" defTabSz="535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3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marL="0" marR="0" lvl="0" indent="0" algn="r" defTabSz="535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WRITE A SUBTITLE HERE</a:t>
            </a:r>
          </a:p>
        </p:txBody>
      </p:sp>
      <p:sp>
        <p:nvSpPr>
          <p:cNvPr id="27" name="Ovale 26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7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0"/>
            <a:ext cx="9669133" cy="985661"/>
          </a:xfrm>
          <a:prstGeom prst="rect">
            <a:avLst/>
          </a:prstGeom>
        </p:spPr>
      </p:pic>
      <p:sp>
        <p:nvSpPr>
          <p:cNvPr id="8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10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020" y="1313834"/>
            <a:ext cx="9669133" cy="35983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ts val="1405"/>
              </a:lnSpc>
              <a:spcBef>
                <a:spcPts val="0"/>
              </a:spcBef>
              <a:buNone/>
              <a:defRPr sz="1100" b="0" i="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2pPr>
            <a:lvl3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3pPr>
            <a:lvl4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4pPr>
            <a:lvl5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5pPr>
          </a:lstStyle>
          <a:p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efficitur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. In </a:t>
            </a:r>
            <a:r>
              <a:rPr lang="fr-FR" dirty="0" err="1" smtClean="0"/>
              <a:t>hac</a:t>
            </a:r>
            <a:r>
              <a:rPr lang="fr-FR" dirty="0" smtClean="0"/>
              <a:t> habitasse </a:t>
            </a:r>
            <a:r>
              <a:rPr lang="fr-FR" dirty="0" err="1" smtClean="0"/>
              <a:t>platea</a:t>
            </a:r>
            <a:r>
              <a:rPr lang="fr-FR" dirty="0" smtClean="0"/>
              <a:t> </a:t>
            </a:r>
            <a:r>
              <a:rPr lang="fr-FR" dirty="0" err="1" smtClean="0"/>
              <a:t>dictumst</a:t>
            </a:r>
            <a:r>
              <a:rPr lang="fr-FR" dirty="0" smtClean="0"/>
              <a:t>. </a:t>
            </a:r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pharetra</a:t>
            </a:r>
            <a:r>
              <a:rPr lang="fr-FR" dirty="0" smtClean="0"/>
              <a:t> </a:t>
            </a:r>
            <a:r>
              <a:rPr lang="fr-FR" dirty="0" err="1" smtClean="0"/>
              <a:t>fermentum</a:t>
            </a:r>
            <a:r>
              <a:rPr lang="fr-FR" dirty="0" smtClean="0"/>
              <a:t> ante,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finibus</a:t>
            </a:r>
            <a:r>
              <a:rPr lang="fr-FR" dirty="0" smtClean="0"/>
              <a:t>. Nam </a:t>
            </a:r>
            <a:r>
              <a:rPr lang="fr-FR" dirty="0" err="1" smtClean="0"/>
              <a:t>varius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eu </a:t>
            </a:r>
            <a:r>
              <a:rPr lang="fr-FR" dirty="0" err="1" smtClean="0"/>
              <a:t>mattis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. </a:t>
            </a:r>
            <a:r>
              <a:rPr lang="fr-FR" dirty="0" err="1" smtClean="0"/>
              <a:t>Etiam</a:t>
            </a:r>
            <a:r>
              <a:rPr lang="fr-FR" dirty="0" smtClean="0"/>
              <a:t> nec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. Suspendisse bibendum diam nec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porttitor</a:t>
            </a:r>
            <a:r>
              <a:rPr lang="fr-FR" dirty="0" smtClean="0"/>
              <a:t>, </a:t>
            </a:r>
            <a:r>
              <a:rPr lang="fr-FR" dirty="0" err="1" smtClean="0"/>
              <a:t>vulputate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pulvinar</a:t>
            </a:r>
            <a:r>
              <a:rPr lang="fr-FR" dirty="0" smtClean="0"/>
              <a:t>. </a:t>
            </a:r>
            <a:r>
              <a:rPr lang="fr-FR" dirty="0" err="1" smtClean="0"/>
              <a:t>Maecenas</a:t>
            </a:r>
            <a:r>
              <a:rPr lang="fr-FR" dirty="0" smtClean="0"/>
              <a:t> cursus </a:t>
            </a:r>
            <a:r>
              <a:rPr lang="fr-FR" dirty="0" err="1" smtClean="0"/>
              <a:t>sollicitudin</a:t>
            </a:r>
            <a:r>
              <a:rPr lang="fr-FR" dirty="0" smtClean="0"/>
              <a:t> mi, non </a:t>
            </a:r>
            <a:r>
              <a:rPr lang="fr-FR" dirty="0" err="1" smtClean="0"/>
              <a:t>aliquet</a:t>
            </a:r>
            <a:r>
              <a:rPr lang="fr-FR" dirty="0" smtClean="0"/>
              <a:t> est </a:t>
            </a:r>
            <a:r>
              <a:rPr lang="fr-FR" dirty="0" err="1" smtClean="0"/>
              <a:t>molestie</a:t>
            </a:r>
            <a:r>
              <a:rPr lang="fr-FR" dirty="0" smtClean="0"/>
              <a:t> ut. </a:t>
            </a:r>
            <a:r>
              <a:rPr lang="fr-FR" dirty="0" err="1" smtClean="0"/>
              <a:t>Donec</a:t>
            </a:r>
            <a:r>
              <a:rPr lang="fr-FR" dirty="0" smtClean="0"/>
              <a:t> in </a:t>
            </a:r>
            <a:r>
              <a:rPr lang="fr-FR" dirty="0" err="1" smtClean="0"/>
              <a:t>efficitur</a:t>
            </a:r>
            <a:r>
              <a:rPr lang="fr-FR" dirty="0" smtClean="0"/>
              <a:t> </a:t>
            </a:r>
            <a:r>
              <a:rPr lang="fr-FR" dirty="0" err="1" smtClean="0"/>
              <a:t>quam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scelerisque</a:t>
            </a:r>
            <a:r>
              <a:rPr lang="fr-FR" dirty="0" smtClean="0"/>
              <a:t> nunc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</a:t>
            </a:r>
            <a:r>
              <a:rPr lang="fr-FR" dirty="0" err="1" smtClean="0"/>
              <a:t>fringilla</a:t>
            </a:r>
            <a:r>
              <a:rPr lang="fr-FR" dirty="0" smtClean="0"/>
              <a:t>, nec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sodales</a:t>
            </a:r>
            <a:r>
              <a:rPr lang="fr-FR" dirty="0" smtClean="0"/>
              <a:t>. </a:t>
            </a:r>
            <a:r>
              <a:rPr lang="fr-FR" dirty="0" err="1" smtClean="0"/>
              <a:t>Aenean</a:t>
            </a:r>
            <a:r>
              <a:rPr lang="fr-FR" dirty="0" smtClean="0"/>
              <a:t> eu </a:t>
            </a:r>
            <a:r>
              <a:rPr lang="fr-FR" dirty="0" err="1" smtClean="0"/>
              <a:t>lectus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,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ut,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. Sed in </a:t>
            </a:r>
            <a:r>
              <a:rPr lang="fr-FR" dirty="0" err="1" smtClean="0"/>
              <a:t>purus</a:t>
            </a:r>
            <a:r>
              <a:rPr lang="fr-FR" dirty="0" smtClean="0"/>
              <a:t> ante.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eu porta </a:t>
            </a:r>
            <a:r>
              <a:rPr lang="fr-FR" dirty="0" err="1" smtClean="0"/>
              <a:t>efficitur</a:t>
            </a:r>
            <a:r>
              <a:rPr lang="fr-FR" dirty="0" smtClean="0"/>
              <a:t>. Suspendisse a </a:t>
            </a:r>
            <a:r>
              <a:rPr lang="fr-FR" dirty="0" err="1" smtClean="0"/>
              <a:t>nisl</a:t>
            </a:r>
            <a:r>
              <a:rPr lang="fr-FR" dirty="0" smtClean="0"/>
              <a:t> ut </a:t>
            </a:r>
            <a:r>
              <a:rPr lang="fr-FR" dirty="0" err="1" smtClean="0"/>
              <a:t>arcu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dictum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mauris</a:t>
            </a:r>
            <a:r>
              <a:rPr lang="fr-FR" dirty="0" smtClean="0"/>
              <a:t>. </a:t>
            </a:r>
            <a:r>
              <a:rPr lang="fr-FR" dirty="0" err="1" smtClean="0"/>
              <a:t>Quisque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diam et semper tristique. </a:t>
            </a:r>
          </a:p>
          <a:p>
            <a:endParaRPr lang="fr-FR" dirty="0" smtClean="0"/>
          </a:p>
          <a:p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vitae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ac</a:t>
            </a:r>
            <a:r>
              <a:rPr lang="fr-FR" dirty="0" smtClean="0"/>
              <a:t> porta </a:t>
            </a:r>
            <a:r>
              <a:rPr lang="fr-FR" dirty="0" err="1" smtClean="0"/>
              <a:t>enim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odio</a:t>
            </a:r>
            <a:r>
              <a:rPr lang="fr-FR" dirty="0" smtClean="0"/>
              <a:t> </a:t>
            </a:r>
            <a:r>
              <a:rPr lang="fr-FR" dirty="0" err="1" smtClean="0"/>
              <a:t>lorem</a:t>
            </a:r>
            <a:r>
              <a:rPr lang="fr-FR" dirty="0" smtClean="0"/>
              <a:t>, porta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, </a:t>
            </a:r>
            <a:r>
              <a:rPr lang="fr-FR" dirty="0" err="1" smtClean="0"/>
              <a:t>sollicitudin</a:t>
            </a:r>
            <a:r>
              <a:rPr lang="fr-FR" dirty="0" smtClean="0"/>
              <a:t> </a:t>
            </a:r>
            <a:r>
              <a:rPr lang="fr-FR" dirty="0" err="1" smtClean="0"/>
              <a:t>feugiat</a:t>
            </a:r>
            <a:r>
              <a:rPr lang="fr-FR" dirty="0" smtClean="0"/>
              <a:t> ante.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 </a:t>
            </a:r>
            <a:r>
              <a:rPr lang="fr-FR" dirty="0" err="1" smtClean="0"/>
              <a:t>justo</a:t>
            </a:r>
            <a:r>
              <a:rPr lang="fr-FR" dirty="0" smtClean="0"/>
              <a:t> ut pretium </a:t>
            </a:r>
            <a:r>
              <a:rPr lang="fr-FR" dirty="0" err="1" smtClean="0"/>
              <a:t>condimentum</a:t>
            </a:r>
            <a:r>
              <a:rPr lang="fr-FR" dirty="0" smtClean="0"/>
              <a:t>. Duis </a:t>
            </a:r>
            <a:r>
              <a:rPr lang="fr-FR" dirty="0" err="1" smtClean="0"/>
              <a:t>maximus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tellus</a:t>
            </a:r>
            <a:r>
              <a:rPr lang="fr-FR" dirty="0" smtClean="0"/>
              <a:t>, a </a:t>
            </a:r>
            <a:r>
              <a:rPr lang="fr-FR" dirty="0" err="1" smtClean="0"/>
              <a:t>varius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mollis </a:t>
            </a:r>
            <a:r>
              <a:rPr lang="fr-FR" dirty="0" err="1" smtClean="0"/>
              <a:t>lobortis</a:t>
            </a:r>
            <a:r>
              <a:rPr lang="fr-FR" dirty="0" smtClean="0"/>
              <a:t>. </a:t>
            </a:r>
            <a:r>
              <a:rPr lang="fr-FR" dirty="0" err="1" smtClean="0"/>
              <a:t>Cras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non erat </a:t>
            </a:r>
            <a:r>
              <a:rPr lang="fr-FR" dirty="0" err="1" smtClean="0"/>
              <a:t>aliquet</a:t>
            </a:r>
            <a:r>
              <a:rPr lang="fr-FR" dirty="0" smtClean="0"/>
              <a:t> </a:t>
            </a:r>
            <a:r>
              <a:rPr lang="fr-FR" dirty="0" err="1" smtClean="0"/>
              <a:t>porttitor</a:t>
            </a:r>
            <a:r>
              <a:rPr lang="fr-FR" dirty="0" smtClean="0"/>
              <a:t> a ut ligula.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tellus</a:t>
            </a:r>
            <a:r>
              <a:rPr lang="fr-FR" dirty="0" smtClean="0"/>
              <a:t> eu </a:t>
            </a:r>
            <a:r>
              <a:rPr lang="fr-FR" dirty="0" err="1" smtClean="0"/>
              <a:t>vehicula</a:t>
            </a:r>
            <a:r>
              <a:rPr lang="fr-FR" dirty="0" smtClean="0"/>
              <a:t>. </a:t>
            </a:r>
            <a:r>
              <a:rPr lang="fr-FR" dirty="0" err="1" smtClean="0"/>
              <a:t>Etiam</a:t>
            </a:r>
            <a:r>
              <a:rPr lang="fr-FR" dirty="0" smtClean="0"/>
              <a:t> </a:t>
            </a:r>
            <a:r>
              <a:rPr lang="fr-FR" dirty="0" err="1" smtClean="0"/>
              <a:t>fringilla</a:t>
            </a:r>
            <a:r>
              <a:rPr lang="fr-FR" dirty="0" smtClean="0"/>
              <a:t>, ligula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,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dui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mi,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efficitur</a:t>
            </a:r>
            <a:r>
              <a:rPr lang="fr-FR" dirty="0" smtClean="0"/>
              <a:t> ligula </a:t>
            </a:r>
            <a:r>
              <a:rPr lang="fr-FR" dirty="0" err="1" smtClean="0"/>
              <a:t>sapien</a:t>
            </a:r>
            <a:r>
              <a:rPr lang="fr-FR" dirty="0" smtClean="0"/>
              <a:t> a </a:t>
            </a:r>
            <a:r>
              <a:rPr lang="fr-FR" dirty="0" err="1" smtClean="0"/>
              <a:t>arcu</a:t>
            </a:r>
            <a:r>
              <a:rPr lang="fr-FR" dirty="0" smtClean="0"/>
              <a:t>. </a:t>
            </a:r>
            <a:r>
              <a:rPr lang="fr-FR" dirty="0" err="1" smtClean="0"/>
              <a:t>Cras</a:t>
            </a:r>
            <a:r>
              <a:rPr lang="fr-FR" dirty="0" smtClean="0"/>
              <a:t> </a:t>
            </a:r>
            <a:r>
              <a:rPr lang="fr-FR" dirty="0" err="1" smtClean="0"/>
              <a:t>rutrum</a:t>
            </a:r>
            <a:r>
              <a:rPr lang="fr-FR" dirty="0" smtClean="0"/>
              <a:t> </a:t>
            </a:r>
            <a:r>
              <a:rPr lang="fr-FR" dirty="0" err="1" smtClean="0"/>
              <a:t>gravida</a:t>
            </a:r>
            <a:r>
              <a:rPr lang="fr-FR" dirty="0" smtClean="0"/>
              <a:t> </a:t>
            </a:r>
            <a:r>
              <a:rPr lang="fr-FR" dirty="0" err="1" smtClean="0"/>
              <a:t>sollicitudin</a:t>
            </a:r>
            <a:r>
              <a:rPr lang="fr-FR" dirty="0" smtClean="0"/>
              <a:t>. Sed </a:t>
            </a:r>
            <a:r>
              <a:rPr lang="fr-FR" dirty="0" err="1" smtClean="0"/>
              <a:t>tempor</a:t>
            </a:r>
            <a:r>
              <a:rPr lang="fr-FR" dirty="0" smtClean="0"/>
              <a:t> diam id </a:t>
            </a:r>
            <a:r>
              <a:rPr lang="fr-FR" dirty="0" err="1" smtClean="0"/>
              <a:t>egestas</a:t>
            </a:r>
            <a:r>
              <a:rPr lang="fr-FR" dirty="0" smtClean="0"/>
              <a:t> </a:t>
            </a:r>
            <a:r>
              <a:rPr lang="fr-FR" dirty="0" err="1" smtClean="0"/>
              <a:t>ultrices</a:t>
            </a:r>
            <a:r>
              <a:rPr lang="fr-FR" dirty="0" smtClean="0"/>
              <a:t>. Cum </a:t>
            </a:r>
            <a:r>
              <a:rPr lang="fr-FR" dirty="0" err="1" smtClean="0"/>
              <a:t>sociis</a:t>
            </a:r>
            <a:r>
              <a:rPr lang="fr-FR" dirty="0" smtClean="0"/>
              <a:t> </a:t>
            </a:r>
            <a:r>
              <a:rPr lang="fr-FR" dirty="0" err="1" smtClean="0"/>
              <a:t>natoque</a:t>
            </a:r>
            <a:r>
              <a:rPr lang="fr-FR" dirty="0" smtClean="0"/>
              <a:t> </a:t>
            </a:r>
            <a:r>
              <a:rPr lang="fr-FR" dirty="0" err="1" smtClean="0"/>
              <a:t>penatibus</a:t>
            </a:r>
            <a:r>
              <a:rPr lang="fr-FR" dirty="0" smtClean="0"/>
              <a:t> et </a:t>
            </a:r>
            <a:r>
              <a:rPr lang="fr-FR" dirty="0" err="1" smtClean="0"/>
              <a:t>magnis</a:t>
            </a:r>
            <a:r>
              <a:rPr lang="fr-FR" dirty="0" smtClean="0"/>
              <a:t> dis </a:t>
            </a:r>
            <a:r>
              <a:rPr lang="fr-FR" dirty="0" err="1" smtClean="0"/>
              <a:t>parturient</a:t>
            </a:r>
            <a:r>
              <a:rPr lang="fr-FR" dirty="0" smtClean="0"/>
              <a:t> montes, </a:t>
            </a:r>
            <a:r>
              <a:rPr lang="fr-FR" dirty="0" err="1" smtClean="0"/>
              <a:t>nascetur</a:t>
            </a:r>
            <a:r>
              <a:rPr lang="fr-FR" dirty="0" smtClean="0"/>
              <a:t> </a:t>
            </a:r>
            <a:r>
              <a:rPr lang="fr-FR" dirty="0" err="1" smtClean="0"/>
              <a:t>ridiculus</a:t>
            </a:r>
            <a:r>
              <a:rPr lang="fr-FR" dirty="0" smtClean="0"/>
              <a:t> mus. </a:t>
            </a:r>
          </a:p>
          <a:p>
            <a:endParaRPr lang="fr-FR" dirty="0" smtClean="0"/>
          </a:p>
          <a:p>
            <a:pPr lvl="0"/>
            <a:r>
              <a:rPr lang="pt-BR" dirty="0" smtClean="0"/>
              <a:t>In </a:t>
            </a:r>
            <a:r>
              <a:rPr lang="pt-BR" dirty="0" err="1" smtClean="0"/>
              <a:t>lobortis</a:t>
            </a:r>
            <a:r>
              <a:rPr lang="pt-BR" dirty="0" smtClean="0"/>
              <a:t> </a:t>
            </a:r>
            <a:r>
              <a:rPr lang="pt-BR" dirty="0" err="1" smtClean="0"/>
              <a:t>ultrices</a:t>
            </a:r>
            <a:r>
              <a:rPr lang="pt-BR" dirty="0" smtClean="0"/>
              <a:t> </a:t>
            </a:r>
            <a:r>
              <a:rPr lang="pt-BR" dirty="0" err="1" smtClean="0"/>
              <a:t>ex</a:t>
            </a:r>
            <a:r>
              <a:rPr lang="pt-BR" dirty="0" smtClean="0"/>
              <a:t> non </a:t>
            </a:r>
            <a:r>
              <a:rPr lang="pt-BR" dirty="0" err="1" smtClean="0"/>
              <a:t>auctor</a:t>
            </a:r>
            <a:r>
              <a:rPr lang="pt-BR" dirty="0" smtClean="0"/>
              <a:t>. </a:t>
            </a:r>
            <a:r>
              <a:rPr lang="pt-BR" dirty="0" err="1" smtClean="0"/>
              <a:t>Maecenas</a:t>
            </a:r>
            <a:r>
              <a:rPr lang="pt-BR" dirty="0" smtClean="0"/>
              <a:t> non </a:t>
            </a:r>
            <a:r>
              <a:rPr lang="pt-BR" dirty="0" err="1" smtClean="0"/>
              <a:t>scelerisque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ac </a:t>
            </a:r>
            <a:r>
              <a:rPr lang="pt-BR" dirty="0" err="1" smtClean="0"/>
              <a:t>felis</a:t>
            </a:r>
            <a:r>
              <a:rPr lang="pt-BR" dirty="0" smtClean="0"/>
              <a:t> </a:t>
            </a:r>
            <a:r>
              <a:rPr lang="pt-BR" dirty="0" err="1" smtClean="0"/>
              <a:t>blandit</a:t>
            </a:r>
            <a:r>
              <a:rPr lang="pt-BR" dirty="0" smtClean="0"/>
              <a:t>, </a:t>
            </a:r>
            <a:r>
              <a:rPr lang="pt-BR" dirty="0" err="1" smtClean="0"/>
              <a:t>tempor</a:t>
            </a:r>
            <a:r>
              <a:rPr lang="pt-BR" dirty="0" smtClean="0"/>
              <a:t> </a:t>
            </a:r>
            <a:r>
              <a:rPr lang="pt-BR" dirty="0" err="1" smtClean="0"/>
              <a:t>leo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, </a:t>
            </a:r>
            <a:r>
              <a:rPr lang="pt-BR" dirty="0" err="1" smtClean="0"/>
              <a:t>faucibus</a:t>
            </a:r>
            <a:r>
              <a:rPr lang="pt-BR" dirty="0" smtClean="0"/>
              <a:t> </a:t>
            </a:r>
            <a:r>
              <a:rPr lang="pt-BR" dirty="0" err="1" smtClean="0"/>
              <a:t>eros</a:t>
            </a:r>
            <a:r>
              <a:rPr lang="pt-BR" dirty="0" smtClean="0"/>
              <a:t>. </a:t>
            </a:r>
            <a:r>
              <a:rPr lang="pt-BR" dirty="0" err="1" smtClean="0"/>
              <a:t>Vivamus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 </a:t>
            </a:r>
            <a:r>
              <a:rPr lang="pt-BR" dirty="0" err="1" smtClean="0"/>
              <a:t>dui</a:t>
            </a:r>
            <a:r>
              <a:rPr lang="pt-BR" dirty="0" smtClean="0"/>
              <a:t> a </a:t>
            </a:r>
            <a:r>
              <a:rPr lang="pt-BR" dirty="0" err="1" smtClean="0"/>
              <a:t>elit</a:t>
            </a:r>
            <a:r>
              <a:rPr lang="pt-BR" dirty="0" smtClean="0"/>
              <a:t> </a:t>
            </a:r>
            <a:r>
              <a:rPr lang="pt-BR" dirty="0" err="1" smtClean="0"/>
              <a:t>lacinia</a:t>
            </a:r>
            <a:r>
              <a:rPr lang="pt-BR" dirty="0" smtClean="0"/>
              <a:t>, </a:t>
            </a:r>
            <a:r>
              <a:rPr lang="pt-BR" dirty="0" err="1" smtClean="0"/>
              <a:t>eget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</a:t>
            </a:r>
            <a:r>
              <a:rPr lang="pt-BR" dirty="0" err="1" smtClean="0"/>
              <a:t>feugiat</a:t>
            </a:r>
            <a:r>
              <a:rPr lang="pt-BR" dirty="0" smtClean="0"/>
              <a:t>. In </a:t>
            </a:r>
            <a:r>
              <a:rPr lang="pt-BR" dirty="0" err="1" smtClean="0"/>
              <a:t>ultricies</a:t>
            </a:r>
            <a:r>
              <a:rPr lang="pt-BR" dirty="0" smtClean="0"/>
              <a:t>, libero ac </a:t>
            </a:r>
            <a:r>
              <a:rPr lang="pt-BR" dirty="0" err="1" smtClean="0"/>
              <a:t>ornare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, </a:t>
            </a:r>
            <a:r>
              <a:rPr lang="pt-BR" dirty="0" err="1" smtClean="0"/>
              <a:t>elit</a:t>
            </a:r>
            <a:r>
              <a:rPr lang="pt-BR" dirty="0" smtClean="0"/>
              <a:t> sem </a:t>
            </a:r>
            <a:r>
              <a:rPr lang="pt-BR" dirty="0" err="1" smtClean="0"/>
              <a:t>auctor</a:t>
            </a:r>
            <a:r>
              <a:rPr lang="pt-BR" dirty="0" smtClean="0"/>
              <a:t> </a:t>
            </a:r>
            <a:r>
              <a:rPr lang="pt-BR" dirty="0" err="1" smtClean="0"/>
              <a:t>arcu</a:t>
            </a:r>
            <a:r>
              <a:rPr lang="pt-BR" dirty="0" smtClean="0"/>
              <a:t>, vitae </a:t>
            </a:r>
            <a:r>
              <a:rPr lang="pt-BR" dirty="0" err="1" smtClean="0"/>
              <a:t>suscipit</a:t>
            </a:r>
            <a:r>
              <a:rPr lang="pt-BR" dirty="0" smtClean="0"/>
              <a:t> sem </a:t>
            </a:r>
            <a:r>
              <a:rPr lang="pt-BR" dirty="0" err="1" smtClean="0"/>
              <a:t>quam</a:t>
            </a:r>
            <a:r>
              <a:rPr lang="pt-BR" dirty="0" smtClean="0"/>
              <a:t> quis est. </a:t>
            </a:r>
            <a:r>
              <a:rPr lang="pt-BR" dirty="0" err="1" smtClean="0"/>
              <a:t>Class</a:t>
            </a:r>
            <a:r>
              <a:rPr lang="pt-BR" dirty="0" smtClean="0"/>
              <a:t> </a:t>
            </a:r>
            <a:r>
              <a:rPr lang="pt-BR" dirty="0" err="1" smtClean="0"/>
              <a:t>aptent</a:t>
            </a:r>
            <a:r>
              <a:rPr lang="pt-BR" dirty="0" smtClean="0"/>
              <a:t> </a:t>
            </a:r>
            <a:r>
              <a:rPr lang="pt-BR" dirty="0" err="1" smtClean="0"/>
              <a:t>taciti</a:t>
            </a:r>
            <a:r>
              <a:rPr lang="pt-BR" dirty="0" smtClean="0"/>
              <a:t> </a:t>
            </a:r>
            <a:r>
              <a:rPr lang="pt-BR" dirty="0" err="1" smtClean="0"/>
              <a:t>sociosqu</a:t>
            </a:r>
            <a:r>
              <a:rPr lang="pt-BR" dirty="0" smtClean="0"/>
              <a:t> ad </a:t>
            </a:r>
            <a:r>
              <a:rPr lang="pt-BR" dirty="0" err="1" smtClean="0"/>
              <a:t>litora</a:t>
            </a:r>
            <a:r>
              <a:rPr lang="pt-BR" dirty="0" smtClean="0"/>
              <a:t> </a:t>
            </a:r>
            <a:r>
              <a:rPr lang="pt-BR" dirty="0" err="1" smtClean="0"/>
              <a:t>torquent</a:t>
            </a:r>
            <a:r>
              <a:rPr lang="pt-BR" dirty="0" smtClean="0"/>
              <a:t> per </a:t>
            </a:r>
            <a:r>
              <a:rPr lang="pt-BR" dirty="0" err="1" smtClean="0"/>
              <a:t>conubia</a:t>
            </a:r>
            <a:r>
              <a:rPr lang="pt-BR" dirty="0" smtClean="0"/>
              <a:t> </a:t>
            </a:r>
            <a:r>
              <a:rPr lang="pt-BR" dirty="0" err="1" smtClean="0"/>
              <a:t>nostra</a:t>
            </a:r>
            <a:r>
              <a:rPr lang="pt-BR" dirty="0" smtClean="0"/>
              <a:t>, per </a:t>
            </a:r>
            <a:r>
              <a:rPr lang="pt-BR" dirty="0" err="1" smtClean="0"/>
              <a:t>inceptos</a:t>
            </a:r>
            <a:r>
              <a:rPr lang="pt-BR" dirty="0" smtClean="0"/>
              <a:t> </a:t>
            </a:r>
            <a:r>
              <a:rPr lang="pt-BR" dirty="0" err="1" smtClean="0"/>
              <a:t>himenaeos</a:t>
            </a:r>
            <a:r>
              <a:rPr lang="pt-BR" dirty="0" smtClean="0"/>
              <a:t>. </a:t>
            </a:r>
            <a:r>
              <a:rPr lang="pt-BR" dirty="0" err="1" smtClean="0"/>
              <a:t>Duis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hendrerit</a:t>
            </a:r>
            <a:r>
              <a:rPr lang="pt-BR" dirty="0" smtClean="0"/>
              <a:t> </a:t>
            </a:r>
            <a:r>
              <a:rPr lang="pt-BR" dirty="0" err="1" smtClean="0"/>
              <a:t>sapien</a:t>
            </a:r>
            <a:r>
              <a:rPr lang="pt-BR" dirty="0" smtClean="0"/>
              <a:t>.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 in </a:t>
            </a:r>
            <a:r>
              <a:rPr lang="pt-BR" dirty="0" err="1" smtClean="0"/>
              <a:t>arcu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. </a:t>
            </a:r>
            <a:endParaRPr lang="it-IT" dirty="0"/>
          </a:p>
        </p:txBody>
      </p:sp>
      <p:sp>
        <p:nvSpPr>
          <p:cNvPr id="6" name="Ovale 5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4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0"/>
            <a:ext cx="9669133" cy="985661"/>
          </a:xfrm>
          <a:prstGeom prst="rect">
            <a:avLst/>
          </a:prstGeom>
        </p:spPr>
      </p:pic>
      <p:sp>
        <p:nvSpPr>
          <p:cNvPr id="4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6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020" y="1481667"/>
            <a:ext cx="9669133" cy="3598333"/>
          </a:xfrm>
          <a:prstGeom prst="rect">
            <a:avLst/>
          </a:prstGeom>
        </p:spPr>
        <p:txBody>
          <a:bodyPr vert="horz" lIns="0" tIns="0" rIns="0" bIns="0" numCol="2" spcCol="669312"/>
          <a:lstStyle>
            <a:lvl1pPr marL="0" marR="0" indent="0" algn="just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2pPr>
            <a:lvl3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3pPr>
            <a:lvl4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4pPr>
            <a:lvl5pPr marL="0" algn="just">
              <a:lnSpc>
                <a:spcPts val="1405"/>
              </a:lnSpc>
              <a:spcBef>
                <a:spcPts val="0"/>
              </a:spcBef>
              <a:defRPr sz="1058" baseline="0">
                <a:solidFill>
                  <a:srgbClr val="4D4D4D"/>
                </a:solidFill>
                <a:latin typeface="Roboto Light"/>
              </a:defRPr>
            </a:lvl5pPr>
          </a:lstStyle>
          <a:p>
            <a:r>
              <a:rPr lang="fr-FR" dirty="0" err="1" smtClean="0"/>
              <a:t>Praesent</a:t>
            </a:r>
            <a:r>
              <a:rPr lang="fr-FR" dirty="0" smtClean="0"/>
              <a:t> et </a:t>
            </a:r>
            <a:r>
              <a:rPr lang="fr-FR" dirty="0" err="1" smtClean="0"/>
              <a:t>eleifend</a:t>
            </a:r>
            <a:r>
              <a:rPr lang="fr-FR" dirty="0" smtClean="0"/>
              <a:t> est.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malesuada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. </a:t>
            </a:r>
            <a:r>
              <a:rPr lang="fr-FR" dirty="0" err="1" smtClean="0"/>
              <a:t>Nulla</a:t>
            </a:r>
            <a:r>
              <a:rPr lang="fr-FR" dirty="0" smtClean="0"/>
              <a:t> a </a:t>
            </a:r>
            <a:r>
              <a:rPr lang="fr-FR" dirty="0" err="1" smtClean="0"/>
              <a:t>condimentum</a:t>
            </a:r>
            <a:r>
              <a:rPr lang="fr-FR" dirty="0" smtClean="0"/>
              <a:t> sem.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sapien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sapien</a:t>
            </a:r>
            <a:r>
              <a:rPr lang="fr-FR" dirty="0" smtClean="0"/>
              <a:t> porta </a:t>
            </a:r>
            <a:r>
              <a:rPr lang="fr-FR" dirty="0" err="1" smtClean="0"/>
              <a:t>sagittis</a:t>
            </a:r>
            <a:r>
              <a:rPr lang="fr-FR" dirty="0" smtClean="0"/>
              <a:t>. </a:t>
            </a:r>
            <a:r>
              <a:rPr lang="fr-FR" dirty="0" err="1" smtClean="0"/>
              <a:t>Nullam</a:t>
            </a:r>
            <a:r>
              <a:rPr lang="fr-FR" dirty="0" smtClean="0"/>
              <a:t> </a:t>
            </a:r>
            <a:r>
              <a:rPr lang="fr-FR" dirty="0" err="1" smtClean="0"/>
              <a:t>pellentesque</a:t>
            </a:r>
            <a:r>
              <a:rPr lang="fr-FR" dirty="0" smtClean="0"/>
              <a:t>, </a:t>
            </a:r>
            <a:r>
              <a:rPr lang="fr-FR" dirty="0" err="1" smtClean="0"/>
              <a:t>arcu</a:t>
            </a:r>
            <a:r>
              <a:rPr lang="fr-FR" dirty="0" smtClean="0"/>
              <a:t> nec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finibus</a:t>
            </a:r>
            <a:r>
              <a:rPr lang="fr-FR" dirty="0" smtClean="0"/>
              <a:t>, nunc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rutrum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,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urna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in est vitae </a:t>
            </a:r>
            <a:r>
              <a:rPr lang="fr-FR" dirty="0" err="1" smtClean="0"/>
              <a:t>sapien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, </a:t>
            </a:r>
            <a:r>
              <a:rPr lang="fr-FR" dirty="0" err="1" smtClean="0"/>
              <a:t>elementum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libero in, </a:t>
            </a:r>
            <a:r>
              <a:rPr lang="fr-FR" dirty="0" err="1" smtClean="0"/>
              <a:t>tempus</a:t>
            </a:r>
            <a:r>
              <a:rPr lang="fr-FR" dirty="0" smtClean="0"/>
              <a:t> semper sem. Suspendisse </a:t>
            </a:r>
            <a:r>
              <a:rPr lang="fr-FR" dirty="0" err="1" smtClean="0"/>
              <a:t>enim</a:t>
            </a:r>
            <a:r>
              <a:rPr lang="fr-FR" dirty="0" smtClean="0"/>
              <a:t> </a:t>
            </a:r>
            <a:r>
              <a:rPr lang="fr-FR" dirty="0" err="1" smtClean="0"/>
              <a:t>arcu</a:t>
            </a:r>
            <a:r>
              <a:rPr lang="fr-FR" dirty="0" smtClean="0"/>
              <a:t>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finibus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, </a:t>
            </a:r>
            <a:r>
              <a:rPr lang="fr-FR" dirty="0" err="1" smtClean="0"/>
              <a:t>dapibus</a:t>
            </a:r>
            <a:r>
              <a:rPr lang="fr-FR" dirty="0" smtClean="0"/>
              <a:t> a ligula.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interdum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. Nunc </a:t>
            </a:r>
            <a:r>
              <a:rPr lang="fr-FR" dirty="0" err="1" smtClean="0"/>
              <a:t>blandit</a:t>
            </a:r>
            <a:r>
              <a:rPr lang="fr-FR" dirty="0" smtClean="0"/>
              <a:t> id </a:t>
            </a:r>
            <a:r>
              <a:rPr lang="fr-FR" dirty="0" err="1" smtClean="0"/>
              <a:t>arcu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. </a:t>
            </a:r>
            <a:r>
              <a:rPr lang="fr-FR" dirty="0" err="1" smtClean="0"/>
              <a:t>Maecenas</a:t>
            </a:r>
            <a:r>
              <a:rPr lang="fr-FR" dirty="0" smtClean="0"/>
              <a:t> </a:t>
            </a:r>
            <a:r>
              <a:rPr lang="fr-FR" dirty="0" err="1" smtClean="0"/>
              <a:t>feugiat</a:t>
            </a:r>
            <a:r>
              <a:rPr lang="fr-FR" dirty="0" smtClean="0"/>
              <a:t> </a:t>
            </a:r>
            <a:r>
              <a:rPr lang="fr-FR" dirty="0" err="1" smtClean="0"/>
              <a:t>nisl</a:t>
            </a:r>
            <a:r>
              <a:rPr lang="fr-FR" dirty="0" smtClean="0"/>
              <a:t> et nunc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venenatis</a:t>
            </a:r>
            <a:r>
              <a:rPr lang="fr-FR" dirty="0" smtClean="0"/>
              <a:t>. Suspendisse </a:t>
            </a:r>
            <a:r>
              <a:rPr lang="fr-FR" dirty="0" err="1" smtClean="0"/>
              <a:t>feugiat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vitae diam </a:t>
            </a:r>
            <a:r>
              <a:rPr lang="fr-FR" dirty="0" err="1" smtClean="0"/>
              <a:t>vestibulum</a:t>
            </a:r>
            <a:r>
              <a:rPr lang="fr-FR" dirty="0" smtClean="0"/>
              <a:t>, in </a:t>
            </a:r>
            <a:r>
              <a:rPr lang="fr-FR" dirty="0" err="1" smtClean="0"/>
              <a:t>blandit</a:t>
            </a:r>
            <a:r>
              <a:rPr lang="fr-FR" dirty="0" smtClean="0"/>
              <a:t> </a:t>
            </a:r>
            <a:r>
              <a:rPr lang="fr-FR" dirty="0" err="1" smtClean="0"/>
              <a:t>tortor</a:t>
            </a:r>
            <a:r>
              <a:rPr lang="fr-FR" dirty="0" smtClean="0"/>
              <a:t> </a:t>
            </a:r>
            <a:r>
              <a:rPr lang="fr-FR" dirty="0" err="1" smtClean="0"/>
              <a:t>finibus</a:t>
            </a:r>
            <a:r>
              <a:rPr lang="fr-FR" dirty="0" smtClean="0"/>
              <a:t>. Suspendisse </a:t>
            </a:r>
            <a:r>
              <a:rPr lang="fr-FR" dirty="0" err="1" smtClean="0"/>
              <a:t>nisl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, </a:t>
            </a:r>
            <a:r>
              <a:rPr lang="fr-FR" dirty="0" err="1" smtClean="0"/>
              <a:t>dapibus</a:t>
            </a:r>
            <a:r>
              <a:rPr lang="fr-FR" dirty="0" smtClean="0"/>
              <a:t> </a:t>
            </a:r>
            <a:r>
              <a:rPr lang="fr-FR" dirty="0" err="1" smtClean="0"/>
              <a:t>vulputate</a:t>
            </a:r>
            <a:r>
              <a:rPr lang="fr-FR" dirty="0" smtClean="0"/>
              <a:t> massa in, </a:t>
            </a:r>
            <a:r>
              <a:rPr lang="fr-FR" dirty="0" err="1" smtClean="0"/>
              <a:t>ornare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efficitur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. In </a:t>
            </a:r>
            <a:r>
              <a:rPr lang="fr-FR" dirty="0" err="1" smtClean="0"/>
              <a:t>hac</a:t>
            </a:r>
            <a:r>
              <a:rPr lang="fr-FR" dirty="0" smtClean="0"/>
              <a:t> habitasse </a:t>
            </a:r>
            <a:r>
              <a:rPr lang="fr-FR" dirty="0" err="1" smtClean="0"/>
              <a:t>platea</a:t>
            </a:r>
            <a:r>
              <a:rPr lang="fr-FR" dirty="0" smtClean="0"/>
              <a:t> </a:t>
            </a:r>
            <a:r>
              <a:rPr lang="fr-FR" dirty="0" err="1" smtClean="0"/>
              <a:t>dictumst</a:t>
            </a:r>
            <a:r>
              <a:rPr lang="fr-FR" dirty="0" smtClean="0"/>
              <a:t>. </a:t>
            </a:r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pharetra</a:t>
            </a:r>
            <a:r>
              <a:rPr lang="fr-FR" dirty="0" smtClean="0"/>
              <a:t> </a:t>
            </a:r>
            <a:r>
              <a:rPr lang="fr-FR" dirty="0" err="1" smtClean="0"/>
              <a:t>fermentum</a:t>
            </a:r>
            <a:r>
              <a:rPr lang="fr-FR" dirty="0" smtClean="0"/>
              <a:t> ante,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finibus</a:t>
            </a:r>
            <a:r>
              <a:rPr lang="fr-FR" dirty="0" smtClean="0"/>
              <a:t>. Nam </a:t>
            </a:r>
            <a:r>
              <a:rPr lang="fr-FR" dirty="0" err="1" smtClean="0"/>
              <a:t>varius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eu </a:t>
            </a:r>
            <a:r>
              <a:rPr lang="fr-FR" dirty="0" err="1" smtClean="0"/>
              <a:t>mattis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. </a:t>
            </a:r>
            <a:r>
              <a:rPr lang="fr-FR" dirty="0" err="1" smtClean="0"/>
              <a:t>Etiam</a:t>
            </a:r>
            <a:r>
              <a:rPr lang="fr-FR" dirty="0" smtClean="0"/>
              <a:t> nec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. Suspendisse bibendum diam nec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porttitor</a:t>
            </a:r>
            <a:r>
              <a:rPr lang="fr-FR" dirty="0" smtClean="0"/>
              <a:t>, </a:t>
            </a:r>
            <a:r>
              <a:rPr lang="fr-FR" dirty="0" err="1" smtClean="0"/>
              <a:t>vulputate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pulvinar</a:t>
            </a:r>
            <a:r>
              <a:rPr lang="fr-FR" dirty="0" smtClean="0"/>
              <a:t>. </a:t>
            </a:r>
            <a:r>
              <a:rPr lang="fr-FR" dirty="0" err="1" smtClean="0"/>
              <a:t>Maecenas</a:t>
            </a:r>
            <a:r>
              <a:rPr lang="fr-FR" dirty="0" smtClean="0"/>
              <a:t> cursus </a:t>
            </a:r>
            <a:r>
              <a:rPr lang="fr-FR" dirty="0" err="1" smtClean="0"/>
              <a:t>sollicitudin</a:t>
            </a:r>
            <a:r>
              <a:rPr lang="fr-FR" dirty="0" smtClean="0"/>
              <a:t> mi, non </a:t>
            </a:r>
            <a:r>
              <a:rPr lang="fr-FR" dirty="0" err="1" smtClean="0"/>
              <a:t>aliquet</a:t>
            </a:r>
            <a:r>
              <a:rPr lang="fr-FR" dirty="0" smtClean="0"/>
              <a:t> est </a:t>
            </a:r>
            <a:r>
              <a:rPr lang="fr-FR" dirty="0" err="1" smtClean="0"/>
              <a:t>molestie</a:t>
            </a:r>
            <a:r>
              <a:rPr lang="fr-FR" dirty="0" smtClean="0"/>
              <a:t> ut. </a:t>
            </a:r>
            <a:r>
              <a:rPr lang="fr-FR" dirty="0" err="1" smtClean="0"/>
              <a:t>Donec</a:t>
            </a:r>
            <a:r>
              <a:rPr lang="fr-FR" dirty="0" smtClean="0"/>
              <a:t> in </a:t>
            </a:r>
            <a:r>
              <a:rPr lang="fr-FR" dirty="0" err="1" smtClean="0"/>
              <a:t>efficitur</a:t>
            </a:r>
            <a:r>
              <a:rPr lang="fr-FR" dirty="0" smtClean="0"/>
              <a:t> </a:t>
            </a:r>
            <a:r>
              <a:rPr lang="fr-FR" dirty="0" err="1" smtClean="0"/>
              <a:t>quam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scelerisque</a:t>
            </a:r>
            <a:r>
              <a:rPr lang="fr-FR" dirty="0" smtClean="0"/>
              <a:t> nunc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</a:t>
            </a:r>
            <a:r>
              <a:rPr lang="fr-FR" dirty="0" err="1" smtClean="0"/>
              <a:t>fringilla</a:t>
            </a:r>
            <a:r>
              <a:rPr lang="fr-FR" dirty="0" smtClean="0"/>
              <a:t>, nec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sodales</a:t>
            </a:r>
            <a:r>
              <a:rPr lang="fr-FR" dirty="0" smtClean="0"/>
              <a:t>. </a:t>
            </a:r>
            <a:r>
              <a:rPr lang="fr-FR" dirty="0" err="1" smtClean="0"/>
              <a:t>Aenean</a:t>
            </a:r>
            <a:r>
              <a:rPr lang="fr-FR" dirty="0" smtClean="0"/>
              <a:t> eu </a:t>
            </a:r>
            <a:r>
              <a:rPr lang="fr-FR" dirty="0" err="1" smtClean="0"/>
              <a:t>lectus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,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ut,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. Sed in </a:t>
            </a:r>
            <a:r>
              <a:rPr lang="fr-FR" dirty="0" err="1" smtClean="0"/>
              <a:t>purus</a:t>
            </a:r>
            <a:r>
              <a:rPr lang="fr-FR" dirty="0" smtClean="0"/>
              <a:t> ante.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eu porta </a:t>
            </a:r>
            <a:r>
              <a:rPr lang="fr-FR" dirty="0" err="1" smtClean="0"/>
              <a:t>efficitur</a:t>
            </a:r>
            <a:r>
              <a:rPr lang="fr-FR" dirty="0" smtClean="0"/>
              <a:t>. Suspendisse a </a:t>
            </a:r>
            <a:r>
              <a:rPr lang="fr-FR" dirty="0" err="1" smtClean="0"/>
              <a:t>nisl</a:t>
            </a:r>
            <a:r>
              <a:rPr lang="fr-FR" dirty="0" smtClean="0"/>
              <a:t> ut </a:t>
            </a:r>
            <a:r>
              <a:rPr lang="fr-FR" dirty="0" err="1" smtClean="0"/>
              <a:t>arcu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dictum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mauris</a:t>
            </a:r>
            <a:r>
              <a:rPr lang="fr-FR" dirty="0" smtClean="0"/>
              <a:t>. </a:t>
            </a:r>
            <a:r>
              <a:rPr lang="fr-FR" dirty="0" err="1" smtClean="0"/>
              <a:t>Quisque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diam et semper tristique. </a:t>
            </a:r>
          </a:p>
          <a:p>
            <a:endParaRPr lang="fr-FR" dirty="0" smtClean="0"/>
          </a:p>
          <a:p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vitae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ac</a:t>
            </a:r>
            <a:r>
              <a:rPr lang="fr-FR" dirty="0" smtClean="0"/>
              <a:t> porta </a:t>
            </a:r>
            <a:r>
              <a:rPr lang="fr-FR" dirty="0" err="1" smtClean="0"/>
              <a:t>enim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odio</a:t>
            </a:r>
            <a:r>
              <a:rPr lang="fr-FR" dirty="0" smtClean="0"/>
              <a:t> </a:t>
            </a:r>
            <a:r>
              <a:rPr lang="fr-FR" dirty="0" err="1" smtClean="0"/>
              <a:t>lorem</a:t>
            </a:r>
            <a:r>
              <a:rPr lang="fr-FR" dirty="0" smtClean="0"/>
              <a:t>, porta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, </a:t>
            </a:r>
            <a:r>
              <a:rPr lang="fr-FR" dirty="0" err="1" smtClean="0"/>
              <a:t>sollicitudin</a:t>
            </a:r>
            <a:r>
              <a:rPr lang="fr-FR" dirty="0" smtClean="0"/>
              <a:t> </a:t>
            </a:r>
            <a:r>
              <a:rPr lang="fr-FR" dirty="0" err="1" smtClean="0"/>
              <a:t>feugiat</a:t>
            </a:r>
            <a:r>
              <a:rPr lang="fr-FR" dirty="0" smtClean="0"/>
              <a:t> ante.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 </a:t>
            </a:r>
            <a:r>
              <a:rPr lang="fr-FR" dirty="0" err="1" smtClean="0"/>
              <a:t>justo</a:t>
            </a:r>
            <a:r>
              <a:rPr lang="fr-FR" dirty="0" smtClean="0"/>
              <a:t> ut pretium </a:t>
            </a:r>
            <a:r>
              <a:rPr lang="fr-FR" dirty="0" err="1" smtClean="0"/>
              <a:t>condimentum</a:t>
            </a:r>
            <a:r>
              <a:rPr lang="fr-FR" dirty="0" smtClean="0"/>
              <a:t>. Duis </a:t>
            </a:r>
            <a:r>
              <a:rPr lang="fr-FR" dirty="0" err="1" smtClean="0"/>
              <a:t>maximus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 </a:t>
            </a:r>
            <a:r>
              <a:rPr lang="fr-FR" dirty="0" err="1" smtClean="0"/>
              <a:t>tellus</a:t>
            </a:r>
            <a:r>
              <a:rPr lang="fr-FR" dirty="0" smtClean="0"/>
              <a:t>, a </a:t>
            </a:r>
            <a:r>
              <a:rPr lang="fr-FR" dirty="0" err="1" smtClean="0"/>
              <a:t>varius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mollis </a:t>
            </a:r>
            <a:r>
              <a:rPr lang="fr-FR" dirty="0" err="1" smtClean="0"/>
              <a:t>lobortis</a:t>
            </a:r>
            <a:r>
              <a:rPr lang="fr-FR" dirty="0" smtClean="0"/>
              <a:t>. </a:t>
            </a:r>
            <a:r>
              <a:rPr lang="fr-FR" dirty="0" err="1" smtClean="0"/>
              <a:t>Cras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non erat </a:t>
            </a:r>
            <a:r>
              <a:rPr lang="fr-FR" dirty="0" err="1" smtClean="0"/>
              <a:t>aliquet</a:t>
            </a:r>
            <a:r>
              <a:rPr lang="fr-FR" dirty="0" smtClean="0"/>
              <a:t> </a:t>
            </a:r>
            <a:r>
              <a:rPr lang="fr-FR" dirty="0" err="1" smtClean="0"/>
              <a:t>porttitor</a:t>
            </a:r>
            <a:r>
              <a:rPr lang="fr-FR" dirty="0" smtClean="0"/>
              <a:t> a ut ligula.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tellus</a:t>
            </a:r>
            <a:r>
              <a:rPr lang="fr-FR" dirty="0" smtClean="0"/>
              <a:t> eu </a:t>
            </a:r>
            <a:r>
              <a:rPr lang="fr-FR" dirty="0" err="1" smtClean="0"/>
              <a:t>vehicula</a:t>
            </a:r>
            <a:r>
              <a:rPr lang="fr-FR" dirty="0" smtClean="0"/>
              <a:t>. </a:t>
            </a:r>
            <a:r>
              <a:rPr lang="fr-FR" dirty="0" err="1" smtClean="0"/>
              <a:t>Etiam</a:t>
            </a:r>
            <a:r>
              <a:rPr lang="fr-FR" dirty="0" smtClean="0"/>
              <a:t> </a:t>
            </a:r>
            <a:r>
              <a:rPr lang="fr-FR" dirty="0" err="1" smtClean="0"/>
              <a:t>fringilla</a:t>
            </a:r>
            <a:r>
              <a:rPr lang="fr-FR" dirty="0" smtClean="0"/>
              <a:t>, ligula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,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dui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mi,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efficitur</a:t>
            </a:r>
            <a:r>
              <a:rPr lang="fr-FR" dirty="0" smtClean="0"/>
              <a:t> ligula </a:t>
            </a:r>
            <a:r>
              <a:rPr lang="fr-FR" dirty="0" err="1" smtClean="0"/>
              <a:t>sapien</a:t>
            </a:r>
            <a:r>
              <a:rPr lang="fr-FR" dirty="0" smtClean="0"/>
              <a:t> a </a:t>
            </a:r>
            <a:r>
              <a:rPr lang="fr-FR" dirty="0" err="1" smtClean="0"/>
              <a:t>arcu</a:t>
            </a:r>
            <a:r>
              <a:rPr lang="fr-FR" dirty="0" smtClean="0"/>
              <a:t>. </a:t>
            </a:r>
            <a:r>
              <a:rPr lang="fr-FR" dirty="0" err="1" smtClean="0"/>
              <a:t>Cras</a:t>
            </a:r>
            <a:r>
              <a:rPr lang="fr-FR" dirty="0" smtClean="0"/>
              <a:t> </a:t>
            </a:r>
            <a:r>
              <a:rPr lang="fr-FR" dirty="0" err="1" smtClean="0"/>
              <a:t>rutrum</a:t>
            </a:r>
            <a:r>
              <a:rPr lang="fr-FR" dirty="0" smtClean="0"/>
              <a:t> </a:t>
            </a:r>
            <a:r>
              <a:rPr lang="fr-FR" dirty="0" err="1" smtClean="0"/>
              <a:t>gravida</a:t>
            </a:r>
            <a:r>
              <a:rPr lang="fr-FR" dirty="0" smtClean="0"/>
              <a:t> </a:t>
            </a:r>
            <a:r>
              <a:rPr lang="fr-FR" dirty="0" err="1" smtClean="0"/>
              <a:t>sollicitudin</a:t>
            </a:r>
            <a:r>
              <a:rPr lang="fr-FR" dirty="0" smtClean="0"/>
              <a:t>. Sed </a:t>
            </a:r>
            <a:r>
              <a:rPr lang="fr-FR" dirty="0" err="1" smtClean="0"/>
              <a:t>tempor</a:t>
            </a:r>
            <a:r>
              <a:rPr lang="fr-FR" dirty="0" smtClean="0"/>
              <a:t> diam id </a:t>
            </a:r>
            <a:r>
              <a:rPr lang="fr-FR" dirty="0" err="1" smtClean="0"/>
              <a:t>egestas</a:t>
            </a:r>
            <a:r>
              <a:rPr lang="fr-FR" dirty="0" smtClean="0"/>
              <a:t> </a:t>
            </a:r>
            <a:r>
              <a:rPr lang="fr-FR" dirty="0" err="1" smtClean="0"/>
              <a:t>ultrices</a:t>
            </a:r>
            <a:r>
              <a:rPr lang="fr-FR" dirty="0" smtClean="0"/>
              <a:t>. Cum </a:t>
            </a:r>
            <a:r>
              <a:rPr lang="fr-FR" dirty="0" err="1" smtClean="0"/>
              <a:t>sociis</a:t>
            </a:r>
            <a:r>
              <a:rPr lang="fr-FR" dirty="0" smtClean="0"/>
              <a:t> </a:t>
            </a:r>
            <a:r>
              <a:rPr lang="fr-FR" dirty="0" err="1" smtClean="0"/>
              <a:t>natoque</a:t>
            </a:r>
            <a:r>
              <a:rPr lang="fr-FR" dirty="0" smtClean="0"/>
              <a:t> </a:t>
            </a:r>
            <a:r>
              <a:rPr lang="fr-FR" dirty="0" err="1" smtClean="0"/>
              <a:t>penatibus</a:t>
            </a:r>
            <a:r>
              <a:rPr lang="fr-FR" dirty="0" smtClean="0"/>
              <a:t> et </a:t>
            </a:r>
            <a:r>
              <a:rPr lang="fr-FR" dirty="0" err="1" smtClean="0"/>
              <a:t>magnis</a:t>
            </a:r>
            <a:r>
              <a:rPr lang="fr-FR" dirty="0" smtClean="0"/>
              <a:t> dis </a:t>
            </a:r>
            <a:r>
              <a:rPr lang="fr-FR" dirty="0" err="1" smtClean="0"/>
              <a:t>parturient</a:t>
            </a:r>
            <a:r>
              <a:rPr lang="fr-FR" dirty="0" smtClean="0"/>
              <a:t> montes, </a:t>
            </a:r>
            <a:r>
              <a:rPr lang="fr-FR" dirty="0" err="1" smtClean="0"/>
              <a:t>nascetur</a:t>
            </a:r>
            <a:r>
              <a:rPr lang="fr-FR" dirty="0" smtClean="0"/>
              <a:t> </a:t>
            </a:r>
            <a:r>
              <a:rPr lang="fr-FR" dirty="0" err="1" smtClean="0"/>
              <a:t>ridiculus</a:t>
            </a:r>
            <a:r>
              <a:rPr lang="fr-FR" dirty="0" smtClean="0"/>
              <a:t> mus. </a:t>
            </a:r>
          </a:p>
          <a:p>
            <a:pPr lvl="0"/>
            <a:endParaRPr lang="it-IT" dirty="0"/>
          </a:p>
        </p:txBody>
      </p:sp>
      <p:sp>
        <p:nvSpPr>
          <p:cNvPr id="7" name="Ovale 6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8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5674184" y="423335"/>
            <a:ext cx="5017630" cy="4923366"/>
          </a:xfrm>
          <a:prstGeom prst="rect">
            <a:avLst/>
          </a:prstGeom>
        </p:spPr>
        <p:txBody>
          <a:bodyPr vert="horz"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938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421363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21363" y="1626389"/>
            <a:ext cx="4503184" cy="37203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ac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, </a:t>
            </a:r>
            <a:r>
              <a:rPr lang="en-US" dirty="0" err="1" smtClean="0"/>
              <a:t>risus</a:t>
            </a:r>
            <a:r>
              <a:rPr lang="en-US" dirty="0" smtClean="0"/>
              <a:t> ac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, magna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mi, et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nisi non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lacus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et </a:t>
            </a:r>
            <a:r>
              <a:rPr lang="en-US" dirty="0" err="1" smtClean="0"/>
              <a:t>sem</a:t>
            </a:r>
            <a:r>
              <a:rPr lang="en-US" dirty="0" smtClean="0"/>
              <a:t> dolor. </a:t>
            </a:r>
            <a:r>
              <a:rPr lang="en-US" dirty="0" err="1" smtClean="0"/>
              <a:t>Donec</a:t>
            </a:r>
            <a:r>
              <a:rPr lang="en-US" dirty="0" smtClean="0"/>
              <a:t> ac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at,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Praesent</a:t>
            </a:r>
            <a:r>
              <a:rPr lang="en-US" dirty="0" smtClean="0"/>
              <a:t> et </a:t>
            </a:r>
            <a:r>
              <a:rPr lang="en-US" dirty="0" err="1" smtClean="0"/>
              <a:t>eleifend</a:t>
            </a:r>
            <a:r>
              <a:rPr lang="en-US" dirty="0" smtClean="0"/>
              <a:t> est.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condimentum</a:t>
            </a:r>
            <a:r>
              <a:rPr lang="en-US" dirty="0" smtClean="0"/>
              <a:t> sem.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tempus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, </a:t>
            </a:r>
            <a:r>
              <a:rPr lang="en-US" dirty="0" err="1" smtClean="0"/>
              <a:t>nunc</a:t>
            </a:r>
            <a:r>
              <a:rPr lang="en-US" dirty="0" smtClean="0"/>
              <a:t> lacus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in </a:t>
            </a:r>
            <a:r>
              <a:rPr lang="en-US" dirty="0" err="1" smtClean="0"/>
              <a:t>est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in, tempus semper sem.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tempus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 ligula.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207000" y="673100"/>
            <a:ext cx="18473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8" name="Ovale 7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3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423335"/>
            <a:ext cx="4975123" cy="4923366"/>
          </a:xfrm>
          <a:prstGeom prst="rect">
            <a:avLst/>
          </a:prstGeom>
        </p:spPr>
        <p:txBody>
          <a:bodyPr vert="horz"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11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75913" y="423335"/>
            <a:ext cx="4503240" cy="458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650" b="1" i="0">
                <a:solidFill>
                  <a:srgbClr val="4D4D4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676338" y="883509"/>
            <a:ext cx="4503184" cy="4687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13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676338" y="1626389"/>
            <a:ext cx="4503184" cy="37203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ac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, </a:t>
            </a:r>
            <a:r>
              <a:rPr lang="en-US" dirty="0" err="1" smtClean="0"/>
              <a:t>risus</a:t>
            </a:r>
            <a:r>
              <a:rPr lang="en-US" dirty="0" smtClean="0"/>
              <a:t> ac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, magna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mi, et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nisi non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lacus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et </a:t>
            </a:r>
            <a:r>
              <a:rPr lang="en-US" dirty="0" err="1" smtClean="0"/>
              <a:t>sem</a:t>
            </a:r>
            <a:r>
              <a:rPr lang="en-US" dirty="0" smtClean="0"/>
              <a:t> dolor. </a:t>
            </a:r>
            <a:r>
              <a:rPr lang="en-US" dirty="0" err="1" smtClean="0"/>
              <a:t>Donec</a:t>
            </a:r>
            <a:r>
              <a:rPr lang="en-US" dirty="0" smtClean="0"/>
              <a:t> ac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at,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Praesent</a:t>
            </a:r>
            <a:r>
              <a:rPr lang="en-US" dirty="0" smtClean="0"/>
              <a:t> et </a:t>
            </a:r>
            <a:r>
              <a:rPr lang="en-US" dirty="0" err="1" smtClean="0"/>
              <a:t>eleifend</a:t>
            </a:r>
            <a:r>
              <a:rPr lang="en-US" dirty="0" smtClean="0"/>
              <a:t> est.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condimentum</a:t>
            </a:r>
            <a:r>
              <a:rPr lang="en-US" dirty="0" smtClean="0"/>
              <a:t> sem.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tempus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, </a:t>
            </a:r>
            <a:r>
              <a:rPr lang="en-US" dirty="0" err="1" smtClean="0"/>
              <a:t>nunc</a:t>
            </a:r>
            <a:r>
              <a:rPr lang="en-US" dirty="0" smtClean="0"/>
              <a:t> lacus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in </a:t>
            </a:r>
            <a:r>
              <a:rPr lang="en-US" dirty="0" err="1" smtClean="0"/>
              <a:t>est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in, tempus semper sem.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tempus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 ligula.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7" name="Ovale 6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731852" y="4582990"/>
            <a:ext cx="7224398" cy="63809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ctr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482598" y="1879497"/>
            <a:ext cx="2079393" cy="20912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27787" y="2006004"/>
            <a:ext cx="3057313" cy="1943765"/>
          </a:xfrm>
          <a:prstGeom prst="rect">
            <a:avLst/>
          </a:prstGeom>
        </p:spPr>
        <p:txBody>
          <a:bodyPr vert="horz" lIns="242865" tIns="121432" rIns="242865" bIns="121432" anchor="t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3BB0C9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4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20" y="1020705"/>
            <a:ext cx="9649831" cy="355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20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9" name="Ovale 8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3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IRCLE IMAGE AND TWO IMAGES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75120" y="1968397"/>
            <a:ext cx="1869065" cy="1879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544185" y="1965011"/>
            <a:ext cx="2472315" cy="1943765"/>
          </a:xfrm>
          <a:prstGeom prst="rect">
            <a:avLst/>
          </a:prstGeom>
        </p:spPr>
        <p:txBody>
          <a:bodyPr vert="horz" lIns="242865" tIns="121432" rIns="242865" bIns="121432" anchor="ctr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3BB0C9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</p:txBody>
      </p:sp>
      <p:sp>
        <p:nvSpPr>
          <p:cNvPr id="25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5669136" y="1968397"/>
            <a:ext cx="1869065" cy="1879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42865" tIns="121432" rIns="242865" bIns="121432"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6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7538201" y="1967200"/>
            <a:ext cx="2472315" cy="1943765"/>
          </a:xfrm>
          <a:prstGeom prst="rect">
            <a:avLst/>
          </a:prstGeom>
        </p:spPr>
        <p:txBody>
          <a:bodyPr vert="horz" lIns="242865" tIns="121432" rIns="242865" bIns="121432" anchor="ctr"/>
          <a:lstStyle>
            <a:lvl1pPr marL="0" marR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6ECB98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 smtClean="0"/>
          </a:p>
          <a:p>
            <a:pPr lvl="0"/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  <a:p>
            <a:pPr lvl="0"/>
            <a:endParaRPr lang="it-IT" dirty="0" smtClean="0"/>
          </a:p>
          <a:p>
            <a:pPr marL="0" marR="0" lvl="0" indent="0" algn="l" defTabSz="535516" rtl="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• INSERT YOUR TEXT HERE</a:t>
            </a:r>
          </a:p>
        </p:txBody>
      </p:sp>
      <p:sp>
        <p:nvSpPr>
          <p:cNvPr id="27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731852" y="4582990"/>
            <a:ext cx="7224398" cy="638096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ctr">
              <a:lnSpc>
                <a:spcPts val="1405"/>
              </a:lnSpc>
              <a:spcBef>
                <a:spcPts val="0"/>
              </a:spcBef>
              <a:buNone/>
              <a:defRPr sz="11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auctor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mi </a:t>
            </a:r>
            <a:r>
              <a:rPr lang="en-US" dirty="0" err="1" smtClean="0"/>
              <a:t>posuere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 Maecenas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facilisis</a:t>
            </a:r>
            <a:r>
              <a:rPr lang="en-US" dirty="0" smtClean="0"/>
              <a:t> ac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id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Nam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ac ante ac,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</a:t>
            </a:r>
            <a:endParaRPr lang="it-IT" dirty="0"/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" y="-9540"/>
            <a:ext cx="9669133" cy="98566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5620811"/>
            <a:ext cx="9669133" cy="195702"/>
          </a:xfrm>
          <a:prstGeom prst="rect">
            <a:avLst/>
          </a:prstGeom>
        </p:spPr>
      </p:pic>
      <p:sp>
        <p:nvSpPr>
          <p:cNvPr id="30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20" y="1020705"/>
            <a:ext cx="9649831" cy="3551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52" b="0" i="0" baseline="0">
                <a:solidFill>
                  <a:srgbClr val="4D4D4D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it-IT" dirty="0" smtClean="0"/>
              <a:t>WRITE A SUBTITLE HERE</a:t>
            </a:r>
            <a:endParaRPr lang="it-IT" dirty="0"/>
          </a:p>
        </p:txBody>
      </p:sp>
      <p:sp>
        <p:nvSpPr>
          <p:cNvPr id="3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298995" y="328173"/>
            <a:ext cx="6133048" cy="5271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ts val="3616"/>
              </a:lnSpc>
              <a:buNone/>
              <a:defRPr sz="2646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/>
            <a:r>
              <a:rPr lang="it-IT" dirty="0" smtClean="0"/>
              <a:t>Write a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  <p:sp>
        <p:nvSpPr>
          <p:cNvPr id="11" name="Ovale 10"/>
          <p:cNvSpPr/>
          <p:nvPr userDrawn="1"/>
        </p:nvSpPr>
        <p:spPr>
          <a:xfrm>
            <a:off x="5197258" y="5315440"/>
            <a:ext cx="294656" cy="29633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405"/>
              </a:lnSpc>
            </a:pPr>
            <a:fld id="{8ABA4668-D60F-854E-8486-0AF954F338F0}" type="slidenum">
              <a:rPr lang="ru-RU" sz="926" smtClean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rPr>
              <a:pPr algn="ctr">
                <a:lnSpc>
                  <a:spcPts val="1405"/>
                </a:lnSpc>
              </a:pPr>
              <a:t>‹#›</a:t>
            </a:fld>
            <a:endParaRPr lang="it-IT" sz="926" dirty="0">
              <a:solidFill>
                <a:schemeClr val="tx1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61" r:id="rId4"/>
    <p:sldLayoutId id="2147483680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2" r:id="rId11"/>
    <p:sldLayoutId id="2147483673" r:id="rId12"/>
    <p:sldLayoutId id="2147483681" r:id="rId13"/>
    <p:sldLayoutId id="2147483682" r:id="rId14"/>
    <p:sldLayoutId id="2147483690" r:id="rId15"/>
    <p:sldLayoutId id="214748369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35516" rtl="0" eaLnBrk="1" latinLnBrk="0" hangingPunct="1">
        <a:spcBef>
          <a:spcPct val="0"/>
        </a:spcBef>
        <a:buNone/>
        <a:defRPr sz="5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637" indent="-401637" algn="l" defTabSz="535516" rtl="0" eaLnBrk="1" latinLnBrk="0" hangingPunct="1">
        <a:spcBef>
          <a:spcPct val="20000"/>
        </a:spcBef>
        <a:buFont typeface="Arial"/>
        <a:buChar char="•"/>
        <a:defRPr sz="3749" kern="1200">
          <a:solidFill>
            <a:schemeClr val="tx1"/>
          </a:solidFill>
          <a:latin typeface="+mn-lt"/>
          <a:ea typeface="+mn-ea"/>
          <a:cs typeface="+mn-cs"/>
        </a:defRPr>
      </a:lvl1pPr>
      <a:lvl2pPr marL="870214" indent="-334698" algn="l" defTabSz="535516" rtl="0" eaLnBrk="1" latinLnBrk="0" hangingPunct="1">
        <a:spcBef>
          <a:spcPct val="20000"/>
        </a:spcBef>
        <a:buFont typeface="Arial"/>
        <a:buChar char="–"/>
        <a:defRPr sz="3263" kern="1200">
          <a:solidFill>
            <a:schemeClr val="tx1"/>
          </a:solidFill>
          <a:latin typeface="+mn-lt"/>
          <a:ea typeface="+mn-ea"/>
          <a:cs typeface="+mn-cs"/>
        </a:defRPr>
      </a:lvl2pPr>
      <a:lvl3pPr marL="1338791" indent="-267758" algn="l" defTabSz="535516" rtl="0" eaLnBrk="1" latinLnBrk="0" hangingPunct="1">
        <a:spcBef>
          <a:spcPct val="20000"/>
        </a:spcBef>
        <a:buFont typeface="Arial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3pPr>
      <a:lvl4pPr marL="1874308" indent="-267758" algn="l" defTabSz="535516" rtl="0" eaLnBrk="1" latinLnBrk="0" hangingPunct="1">
        <a:spcBef>
          <a:spcPct val="20000"/>
        </a:spcBef>
        <a:buFont typeface="Arial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09824" indent="-267758" algn="l" defTabSz="535516" rtl="0" eaLnBrk="1" latinLnBrk="0" hangingPunct="1">
        <a:spcBef>
          <a:spcPct val="20000"/>
        </a:spcBef>
        <a:buFont typeface="Arial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45341" indent="-267758" algn="l" defTabSz="535516" rtl="0" eaLnBrk="1" latinLnBrk="0" hangingPunct="1">
        <a:spcBef>
          <a:spcPct val="20000"/>
        </a:spcBef>
        <a:buFont typeface="Arial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480858" indent="-267758" algn="l" defTabSz="535516" rtl="0" eaLnBrk="1" latinLnBrk="0" hangingPunct="1">
        <a:spcBef>
          <a:spcPct val="20000"/>
        </a:spcBef>
        <a:buFont typeface="Arial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16374" indent="-267758" algn="l" defTabSz="535516" rtl="0" eaLnBrk="1" latinLnBrk="0" hangingPunct="1">
        <a:spcBef>
          <a:spcPct val="20000"/>
        </a:spcBef>
        <a:buFont typeface="Arial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551890" indent="-267758" algn="l" defTabSz="535516" rtl="0" eaLnBrk="1" latinLnBrk="0" hangingPunct="1">
        <a:spcBef>
          <a:spcPct val="20000"/>
        </a:spcBef>
        <a:buFont typeface="Arial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35516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71033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42066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677583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13099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48616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284132" algn="l" defTabSz="535516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203301" y="2488018"/>
            <a:ext cx="6133048" cy="1516446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</a:br>
            <a:r>
              <a:rPr lang="sr-Latn-R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„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Improving knowledge on NPS and opiates trafficking in Europe</a:t>
            </a:r>
            <a:r>
              <a:rPr lang="sr-Latn-R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“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HOME/2015/ISFP/AG/TDFX/8742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Develop with financial support of the European  Commission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6194859" y="5371162"/>
            <a:ext cx="4762775" cy="606884"/>
          </a:xfrm>
        </p:spPr>
        <p:txBody>
          <a:bodyPr/>
          <a:lstStyle/>
          <a:p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lgrade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7th</a:t>
            </a:r>
            <a:r>
              <a:rPr lang="sr-Latn-R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sr-Latn-R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6312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AMET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/>
              <a:t>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Nemo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ipsam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voluptas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aspernatur</a:t>
            </a:r>
            <a:r>
              <a:rPr lang="it-IT" dirty="0"/>
              <a:t> aut </a:t>
            </a:r>
            <a:r>
              <a:rPr lang="it-IT" dirty="0" err="1"/>
              <a:t>odit</a:t>
            </a:r>
            <a:r>
              <a:rPr lang="it-IT" dirty="0"/>
              <a:t> aut </a:t>
            </a:r>
            <a:r>
              <a:rPr lang="it-IT" dirty="0" err="1"/>
              <a:t>fugit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consequuntur</a:t>
            </a:r>
            <a:r>
              <a:rPr lang="it-IT" dirty="0"/>
              <a:t> magni </a:t>
            </a:r>
            <a:r>
              <a:rPr lang="it-IT" dirty="0" err="1"/>
              <a:t>dolores</a:t>
            </a:r>
            <a:r>
              <a:rPr lang="it-IT" dirty="0"/>
              <a:t> </a:t>
            </a:r>
            <a:r>
              <a:rPr lang="it-IT" dirty="0" err="1"/>
              <a:t>eos</a:t>
            </a:r>
            <a:r>
              <a:rPr lang="it-IT" dirty="0"/>
              <a:t> qui </a:t>
            </a:r>
            <a:r>
              <a:rPr lang="it-IT" dirty="0" err="1"/>
              <a:t>ratione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sequi</a:t>
            </a:r>
            <a:r>
              <a:rPr lang="it-IT" dirty="0"/>
              <a:t> </a:t>
            </a:r>
            <a:r>
              <a:rPr lang="it-IT" dirty="0" err="1"/>
              <a:t>nesciunt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Neque</a:t>
            </a:r>
            <a:r>
              <a:rPr lang="it-IT" dirty="0" smtClean="0"/>
              <a:t> </a:t>
            </a:r>
            <a:r>
              <a:rPr lang="it-IT" dirty="0"/>
              <a:t>porro </a:t>
            </a:r>
            <a:r>
              <a:rPr lang="it-IT" dirty="0" err="1"/>
              <a:t>quisquam</a:t>
            </a:r>
            <a:r>
              <a:rPr lang="it-IT" dirty="0"/>
              <a:t> est,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non </a:t>
            </a:r>
            <a:r>
              <a:rPr lang="it-IT" dirty="0" err="1"/>
              <a:t>numquam</a:t>
            </a:r>
            <a:r>
              <a:rPr lang="it-IT" dirty="0"/>
              <a:t> </a:t>
            </a:r>
            <a:r>
              <a:rPr lang="it-IT" dirty="0" err="1"/>
              <a:t>eius</a:t>
            </a:r>
            <a:r>
              <a:rPr lang="it-IT" dirty="0"/>
              <a:t> modi tempora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</a:t>
            </a:r>
            <a:r>
              <a:rPr lang="it-IT" dirty="0" err="1"/>
              <a:t>magnam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quaerat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minima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iure </a:t>
            </a:r>
            <a:r>
              <a:rPr lang="it-IT" dirty="0" err="1"/>
              <a:t>reprehenderit</a:t>
            </a:r>
            <a:r>
              <a:rPr lang="it-IT" dirty="0"/>
              <a:t> qui in ea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nihil</a:t>
            </a:r>
            <a:r>
              <a:rPr lang="it-IT" dirty="0"/>
              <a:t> </a:t>
            </a:r>
            <a:r>
              <a:rPr lang="it-IT" dirty="0" err="1"/>
              <a:t>molestiae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illum</a:t>
            </a:r>
            <a:r>
              <a:rPr lang="it-IT" dirty="0"/>
              <a:t>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quo </a:t>
            </a:r>
            <a:r>
              <a:rPr lang="it-IT" dirty="0" err="1"/>
              <a:t>voluptas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8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5886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AMET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Sed</a:t>
            </a:r>
            <a:r>
              <a:rPr lang="it-IT" dirty="0"/>
              <a:t> 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Nemo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ipsam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voluptas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aspernatur</a:t>
            </a:r>
            <a:r>
              <a:rPr lang="it-IT" dirty="0"/>
              <a:t> aut </a:t>
            </a:r>
            <a:r>
              <a:rPr lang="it-IT" dirty="0" err="1"/>
              <a:t>odit</a:t>
            </a:r>
            <a:r>
              <a:rPr lang="it-IT" dirty="0"/>
              <a:t> aut </a:t>
            </a:r>
            <a:r>
              <a:rPr lang="it-IT" dirty="0" err="1"/>
              <a:t>fugit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consequuntur</a:t>
            </a:r>
            <a:r>
              <a:rPr lang="it-IT" dirty="0"/>
              <a:t> magni </a:t>
            </a:r>
            <a:r>
              <a:rPr lang="it-IT" dirty="0" err="1"/>
              <a:t>dolores</a:t>
            </a:r>
            <a:r>
              <a:rPr lang="it-IT" dirty="0"/>
              <a:t> </a:t>
            </a:r>
            <a:r>
              <a:rPr lang="it-IT" dirty="0" err="1"/>
              <a:t>eos</a:t>
            </a:r>
            <a:r>
              <a:rPr lang="it-IT" dirty="0"/>
              <a:t> qui </a:t>
            </a:r>
            <a:r>
              <a:rPr lang="it-IT" dirty="0" err="1"/>
              <a:t>ratione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sequi</a:t>
            </a:r>
            <a:r>
              <a:rPr lang="it-IT" dirty="0"/>
              <a:t> </a:t>
            </a:r>
            <a:r>
              <a:rPr lang="it-IT" dirty="0" err="1"/>
              <a:t>nesciunt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 err="1"/>
              <a:t>Neque</a:t>
            </a:r>
            <a:r>
              <a:rPr lang="it-IT" dirty="0"/>
              <a:t> porro </a:t>
            </a:r>
            <a:r>
              <a:rPr lang="it-IT" dirty="0" err="1"/>
              <a:t>quisquam</a:t>
            </a:r>
            <a:r>
              <a:rPr lang="it-IT" dirty="0"/>
              <a:t> est,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non </a:t>
            </a:r>
            <a:r>
              <a:rPr lang="it-IT" dirty="0" err="1"/>
              <a:t>numquam</a:t>
            </a:r>
            <a:r>
              <a:rPr lang="it-IT" dirty="0"/>
              <a:t> </a:t>
            </a:r>
            <a:r>
              <a:rPr lang="it-IT" dirty="0" err="1"/>
              <a:t>eius</a:t>
            </a:r>
            <a:r>
              <a:rPr lang="it-IT" dirty="0"/>
              <a:t> modi tempora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</a:t>
            </a:r>
            <a:r>
              <a:rPr lang="it-IT" dirty="0" err="1"/>
              <a:t>magnam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quaerat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minima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?</a:t>
            </a:r>
          </a:p>
          <a:p>
            <a:endParaRPr lang="it-IT" dirty="0"/>
          </a:p>
          <a:p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iure </a:t>
            </a:r>
            <a:r>
              <a:rPr lang="it-IT" dirty="0" err="1"/>
              <a:t>reprehenderit</a:t>
            </a:r>
            <a:r>
              <a:rPr lang="it-IT" dirty="0"/>
              <a:t> qui in ea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nihil</a:t>
            </a:r>
            <a:r>
              <a:rPr lang="it-IT" dirty="0"/>
              <a:t> </a:t>
            </a:r>
            <a:r>
              <a:rPr lang="it-IT" dirty="0" err="1"/>
              <a:t>molestiae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illum</a:t>
            </a:r>
            <a:r>
              <a:rPr lang="it-IT" dirty="0"/>
              <a:t>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quo </a:t>
            </a:r>
            <a:r>
              <a:rPr lang="it-IT" dirty="0" err="1"/>
              <a:t>voluptas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</a:t>
            </a:r>
            <a:r>
              <a:rPr lang="it-IT" dirty="0" smtClean="0"/>
              <a:t>AMET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3113"/>
              </p:ext>
            </p:extLst>
          </p:nvPr>
        </p:nvGraphicFramePr>
        <p:xfrm>
          <a:off x="510019" y="1747376"/>
          <a:ext cx="3065073" cy="3196231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1136748"/>
                <a:gridCol w="947357"/>
                <a:gridCol w="980968"/>
              </a:tblGrid>
              <a:tr h="429026">
                <a:tc>
                  <a:txBody>
                    <a:bodyPr/>
                    <a:lstStyle/>
                    <a:p>
                      <a:pPr lvl="0" algn="ctr" defTabSz="914400">
                        <a:defRPr sz="3600" spc="0">
                          <a:latin typeface="Rajdhani"/>
                          <a:ea typeface="Rajdhani"/>
                          <a:cs typeface="Rajdhani"/>
                          <a:sym typeface="Rajdhani"/>
                        </a:defRPr>
                      </a:pPr>
                      <a:endParaRPr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B9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One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6ECB9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Two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B98"/>
                    </a:solidFill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One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Two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</a:t>
                      </a:r>
                      <a:r>
                        <a:rPr lang="en-US" sz="900" baseline="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 Three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Four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Five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Six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Seven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Amount</a:t>
                      </a:r>
                      <a:endParaRPr lang="en-US" sz="900" b="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79435"/>
              </p:ext>
            </p:extLst>
          </p:nvPr>
        </p:nvGraphicFramePr>
        <p:xfrm>
          <a:off x="3812048" y="1747375"/>
          <a:ext cx="3065073" cy="3196231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1136748"/>
                <a:gridCol w="947357"/>
                <a:gridCol w="980968"/>
              </a:tblGrid>
              <a:tr h="429026">
                <a:tc>
                  <a:txBody>
                    <a:bodyPr/>
                    <a:lstStyle/>
                    <a:p>
                      <a:pPr lvl="0" algn="ctr" defTabSz="914400">
                        <a:defRPr sz="3600" spc="0">
                          <a:latin typeface="Rajdhani"/>
                          <a:ea typeface="Rajdhani"/>
                          <a:cs typeface="Rajdhani"/>
                          <a:sym typeface="Rajdhani"/>
                        </a:defRPr>
                      </a:pPr>
                      <a:endParaRPr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B0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One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3BB0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Two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B0C9"/>
                    </a:solidFill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One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Two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</a:t>
                      </a:r>
                      <a:r>
                        <a:rPr lang="en-US" sz="900" baseline="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 Three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Four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Five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Six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Seven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Amount</a:t>
                      </a:r>
                      <a:endParaRPr lang="en-US" sz="900" b="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89947"/>
              </p:ext>
            </p:extLst>
          </p:nvPr>
        </p:nvGraphicFramePr>
        <p:xfrm>
          <a:off x="7114078" y="1747375"/>
          <a:ext cx="3065073" cy="3196231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1136748"/>
                <a:gridCol w="947357"/>
                <a:gridCol w="980968"/>
              </a:tblGrid>
              <a:tr h="429026">
                <a:tc>
                  <a:txBody>
                    <a:bodyPr/>
                    <a:lstStyle/>
                    <a:p>
                      <a:pPr lvl="0" algn="ctr" defTabSz="914400">
                        <a:defRPr sz="3600" spc="0">
                          <a:latin typeface="Rajdhani"/>
                          <a:ea typeface="Rajdhani"/>
                          <a:cs typeface="Rajdhani"/>
                          <a:sym typeface="Rajdhani"/>
                        </a:defRPr>
                      </a:pPr>
                      <a:endParaRPr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0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One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rgbClr val="3460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Column Two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094"/>
                    </a:solidFill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One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lvl="0" algn="ctr" defTabSz="914400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  <a:sym typeface="Rajdhani"/>
                        </a:rPr>
                        <a:t>Row Two</a:t>
                      </a:r>
                      <a:endParaRPr sz="900" b="1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  <a:sym typeface="Rajdhani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</a:t>
                      </a:r>
                      <a:r>
                        <a:rPr lang="en-US" sz="900" baseline="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 Three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Four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Five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Six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Row Seven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Amount</a:t>
                      </a:r>
                      <a:endParaRPr lang="en-US" sz="900" b="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4D4D4D"/>
                          </a:solidFill>
                          <a:latin typeface="Open Sans Condensed" charset="0"/>
                          <a:ea typeface="Open Sans Condensed" charset="0"/>
                          <a:cs typeface="Open Sans Condensed" charset="0"/>
                        </a:rPr>
                        <a:t>$33,878.31</a:t>
                      </a:r>
                      <a:endParaRPr lang="en-US" sz="900" dirty="0">
                        <a:solidFill>
                          <a:srgbClr val="4D4D4D"/>
                        </a:solidFill>
                        <a:latin typeface="Open Sans Condensed" charset="0"/>
                        <a:ea typeface="Open Sans Condensed" charset="0"/>
                        <a:cs typeface="Open Sans Condensed" charset="0"/>
                      </a:endParaRPr>
                    </a:p>
                  </a:txBody>
                  <a:tcPr marL="20839" marR="20839" marT="20845" marB="20845" anchor="ctr" horzOverflow="overflow"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</a:t>
            </a:r>
            <a:r>
              <a:rPr lang="it-IT" dirty="0" smtClean="0"/>
              <a:t>AMET</a:t>
            </a:r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1413821301"/>
              </p:ext>
            </p:extLst>
          </p:nvPr>
        </p:nvGraphicFramePr>
        <p:xfrm>
          <a:off x="4600906" y="1494503"/>
          <a:ext cx="5578245" cy="371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egnaposto testo 4"/>
          <p:cNvSpPr>
            <a:spLocks noGrp="1"/>
          </p:cNvSpPr>
          <p:nvPr/>
        </p:nvSpPr>
        <p:spPr>
          <a:xfrm>
            <a:off x="510019" y="1164031"/>
            <a:ext cx="3816175" cy="3720311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/>
              <a:t>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Nemo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ipsam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voluptas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aspernatur</a:t>
            </a:r>
            <a:r>
              <a:rPr lang="it-IT" dirty="0"/>
              <a:t> aut </a:t>
            </a:r>
            <a:r>
              <a:rPr lang="it-IT" dirty="0" err="1"/>
              <a:t>odit</a:t>
            </a:r>
            <a:r>
              <a:rPr lang="it-IT" dirty="0"/>
              <a:t> aut </a:t>
            </a:r>
            <a:r>
              <a:rPr lang="it-IT" dirty="0" err="1"/>
              <a:t>fugit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consequuntur</a:t>
            </a:r>
            <a:r>
              <a:rPr lang="it-IT" dirty="0"/>
              <a:t> magni </a:t>
            </a:r>
            <a:r>
              <a:rPr lang="it-IT" dirty="0" err="1"/>
              <a:t>dolores</a:t>
            </a:r>
            <a:r>
              <a:rPr lang="it-IT" dirty="0"/>
              <a:t> </a:t>
            </a:r>
            <a:r>
              <a:rPr lang="it-IT" dirty="0" err="1"/>
              <a:t>eos</a:t>
            </a:r>
            <a:r>
              <a:rPr lang="it-IT" dirty="0"/>
              <a:t> qui </a:t>
            </a:r>
            <a:r>
              <a:rPr lang="it-IT" dirty="0" err="1"/>
              <a:t>ratione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sequi</a:t>
            </a:r>
            <a:r>
              <a:rPr lang="it-IT" dirty="0"/>
              <a:t> </a:t>
            </a:r>
            <a:r>
              <a:rPr lang="it-IT" dirty="0" err="1"/>
              <a:t>nesciunt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Neque</a:t>
            </a:r>
            <a:r>
              <a:rPr lang="it-IT" dirty="0" smtClean="0"/>
              <a:t> </a:t>
            </a:r>
            <a:r>
              <a:rPr lang="it-IT" dirty="0"/>
              <a:t>porro </a:t>
            </a:r>
            <a:r>
              <a:rPr lang="it-IT" dirty="0" err="1"/>
              <a:t>quisquam</a:t>
            </a:r>
            <a:r>
              <a:rPr lang="it-IT" dirty="0"/>
              <a:t> est,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,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quia</a:t>
            </a:r>
            <a:r>
              <a:rPr lang="it-IT" dirty="0"/>
              <a:t> non </a:t>
            </a:r>
            <a:r>
              <a:rPr lang="it-IT" dirty="0" err="1"/>
              <a:t>numquam</a:t>
            </a:r>
            <a:r>
              <a:rPr lang="it-IT" dirty="0"/>
              <a:t> </a:t>
            </a:r>
            <a:r>
              <a:rPr lang="it-IT" dirty="0" err="1"/>
              <a:t>eius</a:t>
            </a:r>
            <a:r>
              <a:rPr lang="it-IT" dirty="0"/>
              <a:t> modi tempora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</a:t>
            </a:r>
            <a:r>
              <a:rPr lang="it-IT" dirty="0" err="1"/>
              <a:t>magnam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quaerat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minima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iure </a:t>
            </a:r>
            <a:r>
              <a:rPr lang="it-IT" dirty="0" err="1"/>
              <a:t>reprehenderit</a:t>
            </a:r>
            <a:r>
              <a:rPr lang="it-IT" dirty="0"/>
              <a:t> qui in ea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nihil</a:t>
            </a:r>
            <a:r>
              <a:rPr lang="it-IT" dirty="0"/>
              <a:t> </a:t>
            </a:r>
            <a:r>
              <a:rPr lang="it-IT" dirty="0" err="1"/>
              <a:t>molestiae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illum</a:t>
            </a:r>
            <a:r>
              <a:rPr lang="it-IT" dirty="0"/>
              <a:t> qui </a:t>
            </a:r>
            <a:r>
              <a:rPr lang="it-IT" dirty="0" err="1"/>
              <a:t>dolorem</a:t>
            </a:r>
            <a:r>
              <a:rPr lang="it-IT" dirty="0"/>
              <a:t> </a:t>
            </a:r>
            <a:r>
              <a:rPr lang="it-IT" dirty="0" err="1"/>
              <a:t>eum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quo </a:t>
            </a:r>
            <a:r>
              <a:rPr lang="it-IT" dirty="0" err="1"/>
              <a:t>voluptas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 smtClean="0"/>
              <a:t>Ipsum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</a:t>
            </a:r>
            <a:r>
              <a:rPr lang="it-IT" dirty="0" smtClean="0"/>
              <a:t>AMET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/>
        </p:nvSpPr>
        <p:spPr>
          <a:xfrm>
            <a:off x="647670" y="3218974"/>
            <a:ext cx="2272510" cy="215927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/>
              <a:t>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 smtClean="0"/>
              <a:t>natu</a:t>
            </a:r>
            <a:r>
              <a:rPr lang="it-IT" dirty="0" smtClean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</a:t>
            </a:r>
          </a:p>
        </p:txBody>
      </p:sp>
      <p:sp>
        <p:nvSpPr>
          <p:cNvPr id="6" name="Segnaposto testo 4"/>
          <p:cNvSpPr>
            <a:spLocks noGrp="1"/>
          </p:cNvSpPr>
          <p:nvPr/>
        </p:nvSpPr>
        <p:spPr>
          <a:xfrm>
            <a:off x="647670" y="2865013"/>
            <a:ext cx="2272510" cy="281310"/>
          </a:xfrm>
          <a:prstGeom prst="rect">
            <a:avLst/>
          </a:prstGeom>
          <a:noFill/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rgbClr val="3BB0C9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LOREM IPSUM</a:t>
            </a:r>
            <a:endParaRPr lang="it-IT" sz="1400" dirty="0">
              <a:solidFill>
                <a:srgbClr val="3BB0C9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8" name="Shape 2939"/>
          <p:cNvSpPr/>
          <p:nvPr/>
        </p:nvSpPr>
        <p:spPr>
          <a:xfrm>
            <a:off x="1504597" y="200629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it-IT"/>
            </a:defPPr>
            <a:lvl1pPr marL="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432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864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4297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729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7161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85939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00262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1458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Segnaposto testo 4"/>
          <p:cNvSpPr>
            <a:spLocks noGrp="1"/>
          </p:cNvSpPr>
          <p:nvPr/>
        </p:nvSpPr>
        <p:spPr>
          <a:xfrm>
            <a:off x="4204306" y="3218974"/>
            <a:ext cx="2272510" cy="215927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/>
              <a:t>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 smtClean="0"/>
              <a:t>natu</a:t>
            </a:r>
            <a:r>
              <a:rPr lang="it-IT" dirty="0" smtClean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</a:t>
            </a:r>
          </a:p>
        </p:txBody>
      </p:sp>
      <p:sp>
        <p:nvSpPr>
          <p:cNvPr id="12" name="Segnaposto testo 4"/>
          <p:cNvSpPr>
            <a:spLocks noGrp="1"/>
          </p:cNvSpPr>
          <p:nvPr/>
        </p:nvSpPr>
        <p:spPr>
          <a:xfrm>
            <a:off x="4204306" y="2865013"/>
            <a:ext cx="2272510" cy="281310"/>
          </a:xfrm>
          <a:prstGeom prst="rect">
            <a:avLst/>
          </a:prstGeom>
          <a:noFill/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rgbClr val="3BB0C9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LOREM IPSUM</a:t>
            </a:r>
            <a:endParaRPr lang="it-IT" sz="1400" dirty="0">
              <a:solidFill>
                <a:srgbClr val="3BB0C9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4" name="Segnaposto testo 4"/>
          <p:cNvSpPr>
            <a:spLocks noGrp="1"/>
          </p:cNvSpPr>
          <p:nvPr/>
        </p:nvSpPr>
        <p:spPr>
          <a:xfrm>
            <a:off x="7619265" y="3218974"/>
            <a:ext cx="2272510" cy="215927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/>
              <a:t>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omnis</a:t>
            </a:r>
            <a:r>
              <a:rPr lang="it-IT" dirty="0"/>
              <a:t>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 smtClean="0"/>
              <a:t>natu</a:t>
            </a:r>
            <a:r>
              <a:rPr lang="it-IT" dirty="0" smtClean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 </a:t>
            </a:r>
            <a:r>
              <a:rPr lang="it-IT" dirty="0" err="1"/>
              <a:t>doloremque</a:t>
            </a:r>
            <a:r>
              <a:rPr lang="it-IT" dirty="0"/>
              <a:t> </a:t>
            </a:r>
            <a:r>
              <a:rPr lang="it-IT" dirty="0" err="1"/>
              <a:t>laudantium</a:t>
            </a:r>
            <a:r>
              <a:rPr lang="it-IT" dirty="0"/>
              <a:t>, </a:t>
            </a:r>
            <a:r>
              <a:rPr lang="it-IT" dirty="0" err="1"/>
              <a:t>totam</a:t>
            </a:r>
            <a:r>
              <a:rPr lang="it-IT" dirty="0"/>
              <a:t> rem </a:t>
            </a:r>
            <a:r>
              <a:rPr lang="it-IT" dirty="0" err="1"/>
              <a:t>aperiam</a:t>
            </a:r>
            <a:r>
              <a:rPr lang="it-IT" dirty="0"/>
              <a:t>, </a:t>
            </a:r>
            <a:r>
              <a:rPr lang="it-IT" dirty="0" err="1"/>
              <a:t>eaque</a:t>
            </a:r>
            <a:r>
              <a:rPr lang="it-IT" dirty="0"/>
              <a:t> </a:t>
            </a:r>
            <a:r>
              <a:rPr lang="it-IT" dirty="0" err="1"/>
              <a:t>ipsa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ab </a:t>
            </a:r>
            <a:r>
              <a:rPr lang="it-IT" dirty="0" err="1"/>
              <a:t>illo</a:t>
            </a:r>
            <a:r>
              <a:rPr lang="it-IT" dirty="0"/>
              <a:t> inventore </a:t>
            </a:r>
            <a:r>
              <a:rPr lang="it-IT" dirty="0" err="1"/>
              <a:t>veritatis</a:t>
            </a:r>
            <a:r>
              <a:rPr lang="it-IT" dirty="0"/>
              <a:t> et quasi </a:t>
            </a:r>
            <a:r>
              <a:rPr lang="it-IT" dirty="0" err="1"/>
              <a:t>architecto</a:t>
            </a:r>
            <a:r>
              <a:rPr lang="it-IT" dirty="0"/>
              <a:t> </a:t>
            </a:r>
            <a:r>
              <a:rPr lang="it-IT" dirty="0" err="1"/>
              <a:t>beatae</a:t>
            </a:r>
            <a:r>
              <a:rPr lang="it-IT" dirty="0"/>
              <a:t> vitae </a:t>
            </a:r>
            <a:r>
              <a:rPr lang="it-IT" dirty="0" err="1"/>
              <a:t>dicta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explicabo</a:t>
            </a:r>
            <a:r>
              <a:rPr lang="it-IT" dirty="0"/>
              <a:t>. </a:t>
            </a:r>
          </a:p>
        </p:txBody>
      </p:sp>
      <p:sp>
        <p:nvSpPr>
          <p:cNvPr id="15" name="Segnaposto testo 4"/>
          <p:cNvSpPr>
            <a:spLocks noGrp="1"/>
          </p:cNvSpPr>
          <p:nvPr/>
        </p:nvSpPr>
        <p:spPr>
          <a:xfrm>
            <a:off x="7619265" y="2865013"/>
            <a:ext cx="2272510" cy="281310"/>
          </a:xfrm>
          <a:prstGeom prst="rect">
            <a:avLst/>
          </a:prstGeom>
          <a:noFill/>
        </p:spPr>
        <p:txBody>
          <a:bodyPr vert="horz" lIns="0" tIns="0" rIns="0" bIns="0" anchor="t"/>
          <a:lstStyle>
            <a:lvl1pPr marL="0" indent="0" algn="l" defTabSz="535516" rtl="0" eaLnBrk="1" latinLnBrk="0" hangingPunct="1">
              <a:lnSpc>
                <a:spcPts val="1405"/>
              </a:lnSpc>
              <a:spcBef>
                <a:spcPts val="0"/>
              </a:spcBef>
              <a:buFont typeface="Arial"/>
              <a:buNone/>
              <a:defRPr sz="1100" kern="1200" baseline="0">
                <a:solidFill>
                  <a:srgbClr val="4D4D4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70214" indent="-33469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32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879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8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4308" indent="-267758" algn="l" defTabSz="535516" rtl="0" eaLnBrk="1" latinLnBrk="0" hangingPunct="1">
              <a:spcBef>
                <a:spcPct val="20000"/>
              </a:spcBef>
              <a:buFont typeface="Arial"/>
              <a:buChar char="–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9824" indent="-267758" algn="l" defTabSz="535516" rtl="0" eaLnBrk="1" latinLnBrk="0" hangingPunct="1">
              <a:spcBef>
                <a:spcPct val="20000"/>
              </a:spcBef>
              <a:buFont typeface="Arial"/>
              <a:buChar char="»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5341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0858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16374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1890" indent="-267758" algn="l" defTabSz="535516" rtl="0" eaLnBrk="1" latinLnBrk="0" hangingPunct="1">
              <a:spcBef>
                <a:spcPct val="20000"/>
              </a:spcBef>
              <a:buFont typeface="Arial"/>
              <a:buChar char="•"/>
              <a:defRPr sz="23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rgbClr val="3BB0C9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LOREM IPSUM</a:t>
            </a:r>
            <a:endParaRPr lang="it-IT" sz="1400" dirty="0">
              <a:solidFill>
                <a:srgbClr val="3BB0C9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8" name="Shape 2946"/>
          <p:cNvSpPr/>
          <p:nvPr/>
        </p:nvSpPr>
        <p:spPr>
          <a:xfrm>
            <a:off x="5066578" y="2006300"/>
            <a:ext cx="558655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it-IT"/>
            </a:defPPr>
            <a:lvl1pPr marL="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432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864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4297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729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7161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85939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00262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1458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0" name="Shape 2805"/>
          <p:cNvSpPr/>
          <p:nvPr/>
        </p:nvSpPr>
        <p:spPr>
          <a:xfrm>
            <a:off x="8476191" y="2089308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it-IT"/>
            </a:defPPr>
            <a:lvl1pPr marL="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432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864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42970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7293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7161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85939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00262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14586" algn="l" defTabSz="1214323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363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98995" y="243113"/>
            <a:ext cx="6133048" cy="527192"/>
          </a:xfrm>
        </p:spPr>
        <p:txBody>
          <a:bodyPr/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NARCO -MAP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it-IT" sz="24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Improving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knowledge on NPS and opiates trafficking in Europe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it-IT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1742" y="1215853"/>
            <a:ext cx="7007199" cy="3598333"/>
          </a:xfrm>
        </p:spPr>
        <p:txBody>
          <a:bodyPr/>
          <a:lstStyle/>
          <a:p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NARCO-MAP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focusing on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 Psychoactive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 (NPS) and opiates illicit criminal markets (with particular regards to </a:t>
            </a:r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chain, trafficking routes from and to Europe, and related polycriminal activities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because 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the market categories of ‘old’ and new drugs is becoming harder to define, and important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interdependecies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these two groups of substances are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r>
              <a:rPr lang="it-IT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NARCO-MAP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wants to contribute at improving knowledge and expertise, in particular by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defragmenting relevant information/intelligence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implementing innovative methods and technological tools to further collect, systemise, analyse and exploit them, with the intent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detection, monitoring, investigative and prosecution capacities, and to facilitate cooperation/exchange of best practices among LEAs/relevant stakeholders.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98995" y="170121"/>
            <a:ext cx="6133048" cy="685244"/>
          </a:xfrm>
        </p:spPr>
        <p:txBody>
          <a:bodyPr/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NARCO -MAP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it-IT" sz="24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Improving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knowledge on NPS and opiates trafficking in Europe</a:t>
            </a:r>
            <a: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it-IT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it-IT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21862" y="1343444"/>
            <a:ext cx="8378799" cy="3598333"/>
          </a:xfrm>
        </p:spPr>
        <p:txBody>
          <a:bodyPr/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project objectives: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quantity/quality of the information/data available on NPS/opiates illicit criminal markets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assessing the methods already used to collect, analyse and share them among key stakeholders in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  <a:p>
            <a:pPr marL="228600" indent="-228600">
              <a:buAutoNum type="arabicPeriod"/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capacity to generate operational knowledge on NPS/opiates illicit criminal markets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defragmenting and systemize the information already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existing.</a:t>
            </a:r>
          </a:p>
          <a:p>
            <a:pPr marL="228600" indent="-228600">
              <a:buAutoNum type="arabicPeriod"/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actual knowledge/expertise on NPS/opiates illicit criminal markets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innovative interdisciplinary and mixed-methods to analyse the information/data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available.</a:t>
            </a:r>
          </a:p>
          <a:p>
            <a:pPr marL="228600" indent="-228600">
              <a:buAutoNum type="arabicPeriod"/>
            </a:pP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networking, cooperation, information sharing and the exchange of best practices among key stakeholders in Europe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possibly with third countries), by exploiting web-based technological solutions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9059" y="1753820"/>
            <a:ext cx="3830531" cy="973667"/>
          </a:xfrm>
        </p:spPr>
        <p:txBody>
          <a:bodyPr/>
          <a:lstStyle/>
          <a:p>
            <a:pPr lvl="0"/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 number: </a:t>
            </a:r>
            <a:endParaRPr lang="it-IT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/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/>
            <a:r>
              <a:rPr lang="it-IT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OME/2015/ISFP/AG/TDFX/8742</a:t>
            </a:r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02625" y="2899774"/>
            <a:ext cx="3830531" cy="973667"/>
          </a:xfrm>
        </p:spPr>
        <p:txBody>
          <a:bodyPr/>
          <a:lstStyle/>
          <a:p>
            <a:pPr lvl="0"/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/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/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 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Starting date: 1 March 2017</a:t>
            </a:r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5543" y="4239997"/>
            <a:ext cx="3830531" cy="973667"/>
          </a:xfrm>
        </p:spPr>
        <p:txBody>
          <a:bodyPr/>
          <a:lstStyle/>
          <a:p>
            <a:pPr lvl="0"/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/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 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Starting date: 1 March 2017</a:t>
            </a:r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ma 4"/>
          <p:cNvGraphicFramePr/>
          <p:nvPr>
            <p:extLst>
              <p:ext uri="{D42A27DB-BD31-4B8C-83A1-F6EECF244321}">
                <p14:modId xmlns:p14="http://schemas.microsoft.com/office/powerpoint/2010/main" val="1196535099"/>
              </p:ext>
            </p:extLst>
          </p:nvPr>
        </p:nvGraphicFramePr>
        <p:xfrm>
          <a:off x="737667" y="423335"/>
          <a:ext cx="4665345" cy="518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505126590"/>
              </p:ext>
            </p:extLst>
          </p:nvPr>
        </p:nvGraphicFramePr>
        <p:xfrm>
          <a:off x="4748693" y="423335"/>
          <a:ext cx="5018088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98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8074" y="2243470"/>
            <a:ext cx="8984512" cy="19630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Work package 4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Work package: Visibility, networking and cooperation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ACADEMY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CRIMINALISTICS AND POLICE STUDIES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84131" y="4608166"/>
            <a:ext cx="4762775" cy="6068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Objective(s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of this work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package</a:t>
            </a: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contribute at achieving Project specific objective No. 4 - "to improve networking, cooperation, information sharing and the exchange of best practices among key stakeholders in Europe (and possibly with third countries), in particular by exploiting web-based technological solutions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II. Description of the work (activities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visibilitv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actions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Project and contribute at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enhancing networking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at EU and international level (specifically in those third countries relevant for the trafficking activities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analysed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by the Project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1600" b="1" dirty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networking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the number and typologies of key stakeholders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which may be interested in the Project cooperation platform and may also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the continuous update of the population of the Project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database.</a:t>
            </a:r>
          </a:p>
          <a:p>
            <a:pPr lv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1600" b="1" dirty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enhancement/maintenance of the Project cooperation platform and its functionalities to</a:t>
            </a:r>
            <a:r>
              <a:rPr lang="sr-Latn-R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promote accessibility, exploitation of the results/findings, networking and active participation of key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 stakeholders.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3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100" dirty="0" smtClean="0"/>
              <a:t>EUROPE</a:t>
            </a:r>
          </a:p>
          <a:p>
            <a:r>
              <a:rPr lang="it-IT" sz="1100" dirty="0" err="1"/>
              <a:t>Lorem</a:t>
            </a:r>
            <a:r>
              <a:rPr lang="it-IT" sz="1100" dirty="0"/>
              <a:t> </a:t>
            </a:r>
            <a:r>
              <a:rPr lang="it-IT" sz="1100" dirty="0" err="1"/>
              <a:t>ipsum</a:t>
            </a:r>
            <a:r>
              <a:rPr lang="it-IT" sz="1100" dirty="0"/>
              <a:t> </a:t>
            </a:r>
            <a:r>
              <a:rPr lang="it-IT" sz="1100" dirty="0" err="1"/>
              <a:t>dolor</a:t>
            </a:r>
            <a:r>
              <a:rPr lang="it-IT" sz="1100" dirty="0"/>
              <a:t> </a:t>
            </a:r>
            <a:r>
              <a:rPr lang="it-IT" sz="1100" dirty="0" err="1"/>
              <a:t>sit</a:t>
            </a:r>
            <a:r>
              <a:rPr lang="it-IT" sz="1100" dirty="0"/>
              <a:t> </a:t>
            </a:r>
            <a:r>
              <a:rPr lang="it-IT" sz="1100" dirty="0" err="1"/>
              <a:t>amet</a:t>
            </a:r>
            <a:r>
              <a:rPr lang="it-IT" sz="1100" dirty="0"/>
              <a:t>, </a:t>
            </a:r>
            <a:r>
              <a:rPr lang="it-IT" sz="1100" dirty="0" err="1"/>
              <a:t>consectetur</a:t>
            </a:r>
            <a:r>
              <a:rPr lang="it-IT" sz="1100" dirty="0"/>
              <a:t> </a:t>
            </a:r>
            <a:r>
              <a:rPr lang="it-IT" sz="1100" dirty="0" err="1"/>
              <a:t>adipiscing</a:t>
            </a:r>
            <a:r>
              <a:rPr lang="it-IT" sz="1100" dirty="0"/>
              <a:t> </a:t>
            </a:r>
            <a:r>
              <a:rPr lang="it-IT" sz="1100" dirty="0" err="1"/>
              <a:t>elit</a:t>
            </a:r>
            <a:r>
              <a:rPr lang="it-IT" sz="1100" dirty="0"/>
              <a:t>, </a:t>
            </a:r>
            <a:r>
              <a:rPr lang="it-IT" sz="1100" dirty="0" err="1"/>
              <a:t>sed</a:t>
            </a:r>
            <a:r>
              <a:rPr lang="it-IT" sz="1100" dirty="0"/>
              <a:t> do </a:t>
            </a:r>
            <a:r>
              <a:rPr lang="it-IT" sz="1100" dirty="0" err="1"/>
              <a:t>eiusmod</a:t>
            </a:r>
            <a:r>
              <a:rPr lang="it-IT" sz="1100" dirty="0"/>
              <a:t> </a:t>
            </a:r>
            <a:r>
              <a:rPr lang="it-IT" sz="1100" dirty="0" err="1"/>
              <a:t>tempor</a:t>
            </a:r>
            <a:r>
              <a:rPr lang="it-IT" sz="1100" dirty="0"/>
              <a:t> </a:t>
            </a:r>
            <a:r>
              <a:rPr lang="it-IT" sz="1100" dirty="0" err="1"/>
              <a:t>incididunt</a:t>
            </a:r>
            <a:r>
              <a:rPr lang="it-IT" sz="1100" dirty="0"/>
              <a:t> ut </a:t>
            </a:r>
            <a:r>
              <a:rPr lang="it-IT" sz="1100" dirty="0" err="1"/>
              <a:t>labore</a:t>
            </a:r>
            <a:r>
              <a:rPr lang="it-IT" sz="1100" dirty="0"/>
              <a:t> et dolore magna </a:t>
            </a:r>
            <a:r>
              <a:rPr lang="it-IT" sz="1100" dirty="0" err="1"/>
              <a:t>aliqua</a:t>
            </a:r>
            <a:r>
              <a:rPr lang="it-IT" sz="1100" dirty="0"/>
              <a:t>. Ut </a:t>
            </a:r>
            <a:r>
              <a:rPr lang="it-IT" sz="1100" dirty="0" err="1"/>
              <a:t>enim</a:t>
            </a:r>
            <a:r>
              <a:rPr lang="it-IT" sz="1100" dirty="0"/>
              <a:t> ad </a:t>
            </a:r>
            <a:r>
              <a:rPr lang="it-IT" sz="1100" dirty="0" err="1"/>
              <a:t>minim</a:t>
            </a:r>
            <a:r>
              <a:rPr lang="it-IT" sz="1100" dirty="0"/>
              <a:t> </a:t>
            </a:r>
            <a:r>
              <a:rPr lang="it-IT" sz="1100" dirty="0" err="1"/>
              <a:t>veniam</a:t>
            </a:r>
            <a:r>
              <a:rPr lang="it-IT" sz="1100" dirty="0"/>
              <a:t>, </a:t>
            </a:r>
            <a:r>
              <a:rPr lang="it-IT" sz="1100" dirty="0" err="1"/>
              <a:t>quis</a:t>
            </a:r>
            <a:r>
              <a:rPr lang="it-IT" sz="1100" dirty="0"/>
              <a:t> </a:t>
            </a:r>
            <a:r>
              <a:rPr lang="it-IT" sz="1100" dirty="0" err="1"/>
              <a:t>nostrud</a:t>
            </a:r>
            <a:r>
              <a:rPr lang="it-IT" sz="1100" dirty="0"/>
              <a:t> </a:t>
            </a:r>
            <a:r>
              <a:rPr lang="it-IT" sz="1100" dirty="0" err="1"/>
              <a:t>exercitation</a:t>
            </a:r>
            <a:r>
              <a:rPr lang="it-IT" sz="1100" dirty="0"/>
              <a:t> </a:t>
            </a:r>
            <a:r>
              <a:rPr lang="it-IT" sz="1100" dirty="0" err="1"/>
              <a:t>ullamco</a:t>
            </a:r>
            <a:r>
              <a:rPr lang="it-IT" sz="1100" dirty="0"/>
              <a:t> </a:t>
            </a:r>
            <a:r>
              <a:rPr lang="it-IT" sz="1100" dirty="0" err="1"/>
              <a:t>laboris</a:t>
            </a:r>
            <a:r>
              <a:rPr lang="it-IT" sz="1100" dirty="0"/>
              <a:t> </a:t>
            </a:r>
            <a:r>
              <a:rPr lang="it-IT" sz="1100" dirty="0" err="1"/>
              <a:t>nisi</a:t>
            </a:r>
            <a:r>
              <a:rPr lang="it-IT" sz="1100" dirty="0"/>
              <a:t> ut </a:t>
            </a:r>
            <a:r>
              <a:rPr lang="it-IT" sz="1100" dirty="0" err="1"/>
              <a:t>aliquip</a:t>
            </a:r>
            <a:r>
              <a:rPr lang="it-IT" sz="1100" dirty="0"/>
              <a:t> ex ea </a:t>
            </a:r>
            <a:r>
              <a:rPr lang="it-IT" sz="1100" dirty="0" err="1"/>
              <a:t>commodo</a:t>
            </a:r>
            <a:r>
              <a:rPr lang="it-IT" sz="1100" dirty="0"/>
              <a:t> </a:t>
            </a:r>
            <a:r>
              <a:rPr lang="it-IT" sz="1100" dirty="0" err="1"/>
              <a:t>consequat</a:t>
            </a:r>
            <a:r>
              <a:rPr lang="it-IT" sz="1100" dirty="0" smtClean="0"/>
              <a:t>.</a:t>
            </a:r>
            <a:endParaRPr lang="it-IT" sz="11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100" dirty="0" smtClean="0"/>
              <a:t>NARCOMAP PROJECT</a:t>
            </a:r>
            <a:endParaRPr lang="it-IT" sz="1100" dirty="0"/>
          </a:p>
          <a:p>
            <a:r>
              <a:rPr lang="it-IT" sz="1100" dirty="0" err="1"/>
              <a:t>Lorem</a:t>
            </a:r>
            <a:r>
              <a:rPr lang="it-IT" sz="1100" dirty="0"/>
              <a:t> </a:t>
            </a:r>
            <a:r>
              <a:rPr lang="it-IT" sz="1100" dirty="0" err="1"/>
              <a:t>ipsum</a:t>
            </a:r>
            <a:r>
              <a:rPr lang="it-IT" sz="1100" dirty="0"/>
              <a:t> </a:t>
            </a:r>
            <a:r>
              <a:rPr lang="it-IT" sz="1100" dirty="0" err="1"/>
              <a:t>dolor</a:t>
            </a:r>
            <a:r>
              <a:rPr lang="it-IT" sz="1100" dirty="0"/>
              <a:t> </a:t>
            </a:r>
            <a:r>
              <a:rPr lang="it-IT" sz="1100" dirty="0" err="1"/>
              <a:t>sit</a:t>
            </a:r>
            <a:r>
              <a:rPr lang="it-IT" sz="1100" dirty="0"/>
              <a:t> </a:t>
            </a:r>
            <a:r>
              <a:rPr lang="it-IT" sz="1100" dirty="0" err="1"/>
              <a:t>amet</a:t>
            </a:r>
            <a:r>
              <a:rPr lang="it-IT" sz="1100" dirty="0"/>
              <a:t>, </a:t>
            </a:r>
            <a:r>
              <a:rPr lang="it-IT" sz="1100" dirty="0" err="1"/>
              <a:t>consectetur</a:t>
            </a:r>
            <a:r>
              <a:rPr lang="it-IT" sz="1100" dirty="0"/>
              <a:t> </a:t>
            </a:r>
            <a:r>
              <a:rPr lang="it-IT" sz="1100" dirty="0" err="1"/>
              <a:t>adipiscing</a:t>
            </a:r>
            <a:r>
              <a:rPr lang="it-IT" sz="1100" dirty="0"/>
              <a:t> </a:t>
            </a:r>
            <a:r>
              <a:rPr lang="it-IT" sz="1100" dirty="0" err="1"/>
              <a:t>elit</a:t>
            </a:r>
            <a:r>
              <a:rPr lang="it-IT" sz="1100" dirty="0"/>
              <a:t>, </a:t>
            </a:r>
            <a:r>
              <a:rPr lang="it-IT" sz="1100" dirty="0" err="1"/>
              <a:t>sed</a:t>
            </a:r>
            <a:r>
              <a:rPr lang="it-IT" sz="1100" dirty="0"/>
              <a:t> do </a:t>
            </a:r>
            <a:r>
              <a:rPr lang="it-IT" sz="1100" dirty="0" err="1"/>
              <a:t>eiusmod</a:t>
            </a:r>
            <a:r>
              <a:rPr lang="it-IT" sz="1100" dirty="0"/>
              <a:t> </a:t>
            </a:r>
            <a:r>
              <a:rPr lang="it-IT" sz="1100" dirty="0" err="1"/>
              <a:t>tempor</a:t>
            </a:r>
            <a:r>
              <a:rPr lang="it-IT" sz="1100" dirty="0"/>
              <a:t> </a:t>
            </a:r>
            <a:r>
              <a:rPr lang="it-IT" sz="1100" dirty="0" err="1"/>
              <a:t>incididunt</a:t>
            </a:r>
            <a:r>
              <a:rPr lang="it-IT" sz="1100" dirty="0"/>
              <a:t> ut </a:t>
            </a:r>
            <a:r>
              <a:rPr lang="it-IT" sz="1100" dirty="0" err="1"/>
              <a:t>labore</a:t>
            </a:r>
            <a:r>
              <a:rPr lang="it-IT" sz="1100" dirty="0"/>
              <a:t> et dolore magna </a:t>
            </a:r>
            <a:r>
              <a:rPr lang="it-IT" sz="1100" dirty="0" err="1"/>
              <a:t>aliqua</a:t>
            </a:r>
            <a:r>
              <a:rPr lang="it-IT" sz="1100" dirty="0"/>
              <a:t>. Ut </a:t>
            </a:r>
            <a:r>
              <a:rPr lang="it-IT" sz="1100" dirty="0" err="1"/>
              <a:t>enim</a:t>
            </a:r>
            <a:r>
              <a:rPr lang="it-IT" sz="1100" dirty="0"/>
              <a:t> ad </a:t>
            </a:r>
            <a:r>
              <a:rPr lang="it-IT" sz="1100" dirty="0" err="1"/>
              <a:t>minim</a:t>
            </a:r>
            <a:r>
              <a:rPr lang="it-IT" sz="1100" dirty="0"/>
              <a:t> </a:t>
            </a:r>
            <a:r>
              <a:rPr lang="it-IT" sz="1100" dirty="0" err="1"/>
              <a:t>veniam</a:t>
            </a:r>
            <a:r>
              <a:rPr lang="it-IT" sz="1100" dirty="0"/>
              <a:t>, </a:t>
            </a:r>
            <a:r>
              <a:rPr lang="it-IT" sz="1100" dirty="0" err="1"/>
              <a:t>quis</a:t>
            </a:r>
            <a:r>
              <a:rPr lang="it-IT" sz="1100" dirty="0"/>
              <a:t> </a:t>
            </a:r>
            <a:r>
              <a:rPr lang="it-IT" sz="1100" dirty="0" err="1"/>
              <a:t>nostrud</a:t>
            </a:r>
            <a:r>
              <a:rPr lang="it-IT" sz="1100" dirty="0"/>
              <a:t> </a:t>
            </a:r>
            <a:r>
              <a:rPr lang="it-IT" sz="1100" dirty="0" err="1"/>
              <a:t>exercitation</a:t>
            </a:r>
            <a:r>
              <a:rPr lang="it-IT" sz="1100" dirty="0"/>
              <a:t> </a:t>
            </a:r>
            <a:r>
              <a:rPr lang="it-IT" sz="1100" dirty="0" err="1"/>
              <a:t>ullamco</a:t>
            </a:r>
            <a:r>
              <a:rPr lang="it-IT" sz="1100" dirty="0"/>
              <a:t> </a:t>
            </a:r>
            <a:r>
              <a:rPr lang="it-IT" sz="1100" dirty="0" err="1"/>
              <a:t>laboris</a:t>
            </a:r>
            <a:r>
              <a:rPr lang="it-IT" sz="1100" dirty="0"/>
              <a:t> </a:t>
            </a:r>
            <a:r>
              <a:rPr lang="it-IT" sz="1100" dirty="0" err="1"/>
              <a:t>nisi</a:t>
            </a:r>
            <a:r>
              <a:rPr lang="it-IT" sz="1100" dirty="0"/>
              <a:t> ut </a:t>
            </a:r>
            <a:r>
              <a:rPr lang="it-IT" sz="1100" dirty="0" err="1"/>
              <a:t>aliquip</a:t>
            </a:r>
            <a:r>
              <a:rPr lang="it-IT" sz="1100" dirty="0"/>
              <a:t> ex ea </a:t>
            </a:r>
            <a:r>
              <a:rPr lang="it-IT" sz="1100" dirty="0" err="1"/>
              <a:t>commodo</a:t>
            </a:r>
            <a:r>
              <a:rPr lang="it-IT" sz="1100" dirty="0"/>
              <a:t> </a:t>
            </a:r>
            <a:r>
              <a:rPr lang="it-IT" sz="1100" dirty="0" err="1"/>
              <a:t>consequat</a:t>
            </a:r>
            <a:r>
              <a:rPr lang="it-IT" sz="1100" dirty="0"/>
              <a:t>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1100" dirty="0" smtClean="0"/>
              <a:t>ITALY</a:t>
            </a:r>
            <a:endParaRPr lang="it-IT" sz="1100" dirty="0"/>
          </a:p>
          <a:p>
            <a:r>
              <a:rPr lang="it-IT" sz="1100" dirty="0" err="1"/>
              <a:t>Lorem</a:t>
            </a:r>
            <a:r>
              <a:rPr lang="it-IT" sz="1100" dirty="0"/>
              <a:t> </a:t>
            </a:r>
            <a:r>
              <a:rPr lang="it-IT" sz="1100" dirty="0" err="1"/>
              <a:t>ipsum</a:t>
            </a:r>
            <a:r>
              <a:rPr lang="it-IT" sz="1100" dirty="0"/>
              <a:t> </a:t>
            </a:r>
            <a:r>
              <a:rPr lang="it-IT" sz="1100" dirty="0" err="1"/>
              <a:t>dolor</a:t>
            </a:r>
            <a:r>
              <a:rPr lang="it-IT" sz="1100" dirty="0"/>
              <a:t> </a:t>
            </a:r>
            <a:r>
              <a:rPr lang="it-IT" sz="1100" dirty="0" err="1"/>
              <a:t>sit</a:t>
            </a:r>
            <a:r>
              <a:rPr lang="it-IT" sz="1100" dirty="0"/>
              <a:t> </a:t>
            </a:r>
            <a:r>
              <a:rPr lang="it-IT" sz="1100" dirty="0" err="1"/>
              <a:t>amet</a:t>
            </a:r>
            <a:r>
              <a:rPr lang="it-IT" sz="1100" dirty="0"/>
              <a:t>, </a:t>
            </a:r>
            <a:r>
              <a:rPr lang="it-IT" sz="1100" dirty="0" err="1"/>
              <a:t>consectetur</a:t>
            </a:r>
            <a:r>
              <a:rPr lang="it-IT" sz="1100" dirty="0"/>
              <a:t> </a:t>
            </a:r>
            <a:r>
              <a:rPr lang="it-IT" sz="1100" dirty="0" err="1"/>
              <a:t>adipiscing</a:t>
            </a:r>
            <a:r>
              <a:rPr lang="it-IT" sz="1100" dirty="0"/>
              <a:t> </a:t>
            </a:r>
            <a:r>
              <a:rPr lang="it-IT" sz="1100" dirty="0" err="1"/>
              <a:t>elit</a:t>
            </a:r>
            <a:r>
              <a:rPr lang="it-IT" sz="1100" dirty="0"/>
              <a:t>, </a:t>
            </a:r>
            <a:r>
              <a:rPr lang="it-IT" sz="1100" dirty="0" err="1"/>
              <a:t>sed</a:t>
            </a:r>
            <a:r>
              <a:rPr lang="it-IT" sz="1100" dirty="0"/>
              <a:t> do </a:t>
            </a:r>
            <a:r>
              <a:rPr lang="it-IT" sz="1100" dirty="0" err="1"/>
              <a:t>eiusmod</a:t>
            </a:r>
            <a:r>
              <a:rPr lang="it-IT" sz="1100" dirty="0"/>
              <a:t> </a:t>
            </a:r>
            <a:r>
              <a:rPr lang="it-IT" sz="1100" dirty="0" err="1"/>
              <a:t>tempor</a:t>
            </a:r>
            <a:r>
              <a:rPr lang="it-IT" sz="1100" dirty="0"/>
              <a:t> </a:t>
            </a:r>
            <a:r>
              <a:rPr lang="it-IT" sz="1100" dirty="0" err="1"/>
              <a:t>incididunt</a:t>
            </a:r>
            <a:r>
              <a:rPr lang="it-IT" sz="1100" dirty="0"/>
              <a:t> ut </a:t>
            </a:r>
            <a:r>
              <a:rPr lang="it-IT" sz="1100" dirty="0" err="1"/>
              <a:t>labore</a:t>
            </a:r>
            <a:r>
              <a:rPr lang="it-IT" sz="1100" dirty="0"/>
              <a:t> et dolore magna </a:t>
            </a:r>
            <a:r>
              <a:rPr lang="it-IT" sz="1100" dirty="0" err="1"/>
              <a:t>aliqua</a:t>
            </a:r>
            <a:r>
              <a:rPr lang="it-IT" sz="1100" dirty="0"/>
              <a:t>. Ut </a:t>
            </a:r>
            <a:r>
              <a:rPr lang="it-IT" sz="1100" dirty="0" err="1"/>
              <a:t>enim</a:t>
            </a:r>
            <a:r>
              <a:rPr lang="it-IT" sz="1100" dirty="0"/>
              <a:t> ad </a:t>
            </a:r>
            <a:r>
              <a:rPr lang="it-IT" sz="1100" dirty="0" err="1"/>
              <a:t>minim</a:t>
            </a:r>
            <a:r>
              <a:rPr lang="it-IT" sz="1100" dirty="0"/>
              <a:t> </a:t>
            </a:r>
            <a:r>
              <a:rPr lang="it-IT" sz="1100" dirty="0" err="1"/>
              <a:t>veniam</a:t>
            </a:r>
            <a:r>
              <a:rPr lang="it-IT" sz="1100" dirty="0"/>
              <a:t>, </a:t>
            </a:r>
            <a:r>
              <a:rPr lang="it-IT" sz="1100" dirty="0" err="1"/>
              <a:t>quis</a:t>
            </a:r>
            <a:r>
              <a:rPr lang="it-IT" sz="1100" dirty="0"/>
              <a:t> </a:t>
            </a:r>
            <a:r>
              <a:rPr lang="it-IT" sz="1100" dirty="0" err="1"/>
              <a:t>nostrud</a:t>
            </a:r>
            <a:r>
              <a:rPr lang="it-IT" sz="1100" dirty="0"/>
              <a:t> </a:t>
            </a:r>
            <a:r>
              <a:rPr lang="it-IT" sz="1100" dirty="0" err="1"/>
              <a:t>exercitation</a:t>
            </a:r>
            <a:r>
              <a:rPr lang="it-IT" sz="1100" dirty="0"/>
              <a:t> </a:t>
            </a:r>
            <a:r>
              <a:rPr lang="it-IT" sz="1100" dirty="0" err="1"/>
              <a:t>ullamco</a:t>
            </a:r>
            <a:r>
              <a:rPr lang="it-IT" sz="1100" dirty="0"/>
              <a:t> </a:t>
            </a:r>
            <a:r>
              <a:rPr lang="it-IT" sz="1100" dirty="0" err="1"/>
              <a:t>laboris</a:t>
            </a:r>
            <a:r>
              <a:rPr lang="it-IT" sz="1100" dirty="0"/>
              <a:t> </a:t>
            </a:r>
            <a:r>
              <a:rPr lang="it-IT" sz="1100" dirty="0" err="1"/>
              <a:t>nisi</a:t>
            </a:r>
            <a:r>
              <a:rPr lang="it-IT" sz="1100" dirty="0"/>
              <a:t> ut </a:t>
            </a:r>
            <a:r>
              <a:rPr lang="it-IT" sz="1100" dirty="0" err="1"/>
              <a:t>aliquip</a:t>
            </a:r>
            <a:r>
              <a:rPr lang="it-IT" sz="1100" dirty="0"/>
              <a:t> ex ea </a:t>
            </a:r>
            <a:r>
              <a:rPr lang="it-IT" sz="1100" dirty="0" err="1"/>
              <a:t>commodo</a:t>
            </a:r>
            <a:r>
              <a:rPr lang="it-IT" sz="1100" dirty="0"/>
              <a:t> </a:t>
            </a:r>
            <a:r>
              <a:rPr lang="it-IT" sz="1100" dirty="0" err="1"/>
              <a:t>consequat</a:t>
            </a:r>
            <a:r>
              <a:rPr lang="it-IT" sz="1100" dirty="0"/>
              <a:t>.</a:t>
            </a:r>
          </a:p>
        </p:txBody>
      </p:sp>
      <p:grpSp>
        <p:nvGrpSpPr>
          <p:cNvPr id="48" name="Group 189"/>
          <p:cNvGrpSpPr/>
          <p:nvPr/>
        </p:nvGrpSpPr>
        <p:grpSpPr>
          <a:xfrm>
            <a:off x="560983" y="1529600"/>
            <a:ext cx="4971859" cy="3636408"/>
            <a:chOff x="2979926" y="-33603"/>
            <a:chExt cx="6221676" cy="4549336"/>
          </a:xfrm>
          <a:solidFill>
            <a:schemeClr val="bg1">
              <a:lumMod val="85000"/>
            </a:schemeClr>
          </a:solidFill>
        </p:grpSpPr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4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6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7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solidFill>
              <a:srgbClr val="6ECB9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4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5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6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6ECB9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4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6ECB9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5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6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7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0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rgbClr val="62B3E3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5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6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7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89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90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91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92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93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94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DOLOR SIT AMET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sz="1200" b="1" dirty="0" smtClean="0"/>
              <a:t>40% LOREM IPSUM</a:t>
            </a:r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20% LOREM IPSUM</a:t>
            </a:r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20% LOREM IPSUM</a:t>
            </a:r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10% LOREM IPSUM</a:t>
            </a:r>
            <a:endParaRPr lang="it-IT" sz="1200" b="1" dirty="0"/>
          </a:p>
          <a:p>
            <a:pPr>
              <a:lnSpc>
                <a:spcPct val="150000"/>
              </a:lnSpc>
            </a:pPr>
            <a:r>
              <a:rPr lang="it-IT" sz="1200" b="1" dirty="0" smtClean="0"/>
              <a:t>5% </a:t>
            </a:r>
            <a:r>
              <a:rPr lang="it-IT" sz="1200" b="1" dirty="0"/>
              <a:t>LOREM </a:t>
            </a:r>
            <a:r>
              <a:rPr lang="it-IT" sz="1200" b="1" dirty="0" smtClean="0"/>
              <a:t>IPSUM</a:t>
            </a:r>
          </a:p>
          <a:p>
            <a:pPr>
              <a:lnSpc>
                <a:spcPct val="150000"/>
              </a:lnSpc>
            </a:pPr>
            <a:r>
              <a:rPr lang="it-IT" sz="1200" b="1" dirty="0" smtClean="0"/>
              <a:t>5% </a:t>
            </a:r>
            <a:r>
              <a:rPr lang="it-IT" sz="1200" b="1" dirty="0"/>
              <a:t>LOREM </a:t>
            </a:r>
            <a:r>
              <a:rPr lang="it-IT" sz="1200" b="1" dirty="0" smtClean="0"/>
              <a:t>IPSUM</a:t>
            </a:r>
            <a:endParaRPr lang="it-IT" sz="12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889574748"/>
              </p:ext>
            </p:extLst>
          </p:nvPr>
        </p:nvGraphicFramePr>
        <p:xfrm>
          <a:off x="510020" y="1563535"/>
          <a:ext cx="2111046" cy="184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837749274"/>
              </p:ext>
            </p:extLst>
          </p:nvPr>
        </p:nvGraphicFramePr>
        <p:xfrm>
          <a:off x="5836596" y="1105882"/>
          <a:ext cx="4133493" cy="275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7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1474</Words>
  <Application>Microsoft Office PowerPoint</Application>
  <PresentationFormat>Custom</PresentationFormat>
  <Paragraphs>179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Gill Sans</vt:lpstr>
      <vt:lpstr>Lato Light</vt:lpstr>
      <vt:lpstr>Montserrat</vt:lpstr>
      <vt:lpstr>Montserrat Light</vt:lpstr>
      <vt:lpstr>Open Sans</vt:lpstr>
      <vt:lpstr>Open Sans Condensed</vt:lpstr>
      <vt:lpstr>Open Sans Condensed Light</vt:lpstr>
      <vt:lpstr>Open Sans Light</vt:lpstr>
      <vt:lpstr>Rajdhani</vt:lpstr>
      <vt:lpstr>Roboto Condensed</vt:lpstr>
      <vt:lpstr>Roboto Light</vt:lpstr>
      <vt:lpstr>Tahoma</vt:lpstr>
      <vt:lpstr>Times New Roman</vt:lpstr>
      <vt:lpstr>Struttura personalizzata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 C</dc:creator>
  <cp:lastModifiedBy>win7</cp:lastModifiedBy>
  <cp:revision>382</cp:revision>
  <dcterms:created xsi:type="dcterms:W3CDTF">2016-03-10T14:44:33Z</dcterms:created>
  <dcterms:modified xsi:type="dcterms:W3CDTF">2018-03-07T07:23:27Z</dcterms:modified>
</cp:coreProperties>
</file>